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806" autoAdjust="0"/>
  </p:normalViewPr>
  <p:slideViewPr>
    <p:cSldViewPr snapToGrid="0">
      <p:cViewPr varScale="1">
        <p:scale>
          <a:sx n="98" d="100"/>
          <a:sy n="98" d="100"/>
        </p:scale>
        <p:origin x="82"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FF03-D79A-7838-C393-93B01C8F8A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D14EB1-C59B-ABFC-3A72-1931656B0B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74D683-E09A-C887-F1D4-456A33564A3F}"/>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5" name="Footer Placeholder 4">
            <a:extLst>
              <a:ext uri="{FF2B5EF4-FFF2-40B4-BE49-F238E27FC236}">
                <a16:creationId xmlns:a16="http://schemas.microsoft.com/office/drawing/2014/main" id="{403ABDEB-E1C4-4367-81A8-C3A235BDB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30D50-D4D5-ED1E-11F6-4016CC777ED8}"/>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397308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22CA-E553-C886-07B7-5946BE0E1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B8B71E-B96B-99DD-9B0B-3BDEBC72B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1E677-404F-08D6-2409-7CFA1C74ADEC}"/>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5" name="Footer Placeholder 4">
            <a:extLst>
              <a:ext uri="{FF2B5EF4-FFF2-40B4-BE49-F238E27FC236}">
                <a16:creationId xmlns:a16="http://schemas.microsoft.com/office/drawing/2014/main" id="{5BBE0EF3-A192-575D-7577-E72CC0A8A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5FE6D-40A9-46EF-627D-92C5D7953FF7}"/>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32890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049E2-BC51-6C20-5DF9-096AE1686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520099-270C-9F0B-976F-64D9D005DA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DD6A4-9FA7-1DF7-71F7-CF3AA99699D2}"/>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5" name="Footer Placeholder 4">
            <a:extLst>
              <a:ext uri="{FF2B5EF4-FFF2-40B4-BE49-F238E27FC236}">
                <a16:creationId xmlns:a16="http://schemas.microsoft.com/office/drawing/2014/main" id="{6607CA5E-7187-3FBB-44B1-FEAF59EB3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35CC5-EE36-43DF-19D9-96A6EC682EED}"/>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252538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38FE-8FEE-8409-581B-8FB546B33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EEB3D-0CD8-1EC7-E553-D8BA233A3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37F35-9029-C10F-8958-58BCD2BC8E63}"/>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5" name="Footer Placeholder 4">
            <a:extLst>
              <a:ext uri="{FF2B5EF4-FFF2-40B4-BE49-F238E27FC236}">
                <a16:creationId xmlns:a16="http://schemas.microsoft.com/office/drawing/2014/main" id="{D2501A35-9733-0A64-FC74-A1EE8BAF7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1E1D2-91FC-099B-6DFD-F7CD58EF2FDB}"/>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942576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055C-49E9-6118-CC91-AD4D15FA7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AF5912-37DD-3CBA-2220-D9C401C50D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BEF15-D7F9-2347-7E94-840C3C43B450}"/>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5" name="Footer Placeholder 4">
            <a:extLst>
              <a:ext uri="{FF2B5EF4-FFF2-40B4-BE49-F238E27FC236}">
                <a16:creationId xmlns:a16="http://schemas.microsoft.com/office/drawing/2014/main" id="{54416914-25EB-6152-9BA3-4ECB83C29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53127-1B6B-3824-F776-AB0FF6195526}"/>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03042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311-3F7A-650C-EE4A-AC3F7F79F2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D105-A3A8-F30B-334E-3CAF4E99C9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178DB1-8E3B-5CC7-9555-1886C9BB4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EA43FB-6FFE-C6BA-6C6A-C38C5E5AC643}"/>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6" name="Footer Placeholder 5">
            <a:extLst>
              <a:ext uri="{FF2B5EF4-FFF2-40B4-BE49-F238E27FC236}">
                <a16:creationId xmlns:a16="http://schemas.microsoft.com/office/drawing/2014/main" id="{8DD4BDDA-7DE9-3CBE-9FC5-2C3BE3E28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5054B-1191-57EC-1F80-22FD9C94EB5A}"/>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411541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BA4C-4915-1176-ECA8-CE3A853FA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07917A-20A5-019F-FBF3-2F70CED433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C584A-692B-D091-DB4C-EBFE998945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E1678B-F7F4-03C7-0A7B-4F3F6246F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153EB-0F14-8069-4F67-3BDCF4E707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BAA7D5-744A-AF83-6832-47EF4DD9AE50}"/>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8" name="Footer Placeholder 7">
            <a:extLst>
              <a:ext uri="{FF2B5EF4-FFF2-40B4-BE49-F238E27FC236}">
                <a16:creationId xmlns:a16="http://schemas.microsoft.com/office/drawing/2014/main" id="{24FCDB6B-68DE-C0CF-A6B1-02C575E1AE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690F53-094D-DAE3-F6CB-9F3B07B452FB}"/>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289554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E01-A919-9773-60C6-C0D50CB584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591F63-8F0F-2CDE-3483-3C1DFB410650}"/>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4" name="Footer Placeholder 3">
            <a:extLst>
              <a:ext uri="{FF2B5EF4-FFF2-40B4-BE49-F238E27FC236}">
                <a16:creationId xmlns:a16="http://schemas.microsoft.com/office/drawing/2014/main" id="{F18B3E73-34AC-4393-17A9-779A1FCB1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9B5AA0-E0A4-CC11-E84C-2248D463A388}"/>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304280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83113-6E24-D8D6-1071-82DA31FCBFC2}"/>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3" name="Footer Placeholder 2">
            <a:extLst>
              <a:ext uri="{FF2B5EF4-FFF2-40B4-BE49-F238E27FC236}">
                <a16:creationId xmlns:a16="http://schemas.microsoft.com/office/drawing/2014/main" id="{0841AA7E-11A6-ADA1-E969-F8D952C45A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20BE1-CB7B-730E-67C1-CE8E78D13304}"/>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135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A9E9-06B7-9DBE-C6AC-C05F642948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B08E3-6B34-A2D7-BBCE-4D647F685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C16821-3F7E-BAA5-B881-22F49AA9A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78E54-40F3-288C-12BF-E29D6ADD5E90}"/>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6" name="Footer Placeholder 5">
            <a:extLst>
              <a:ext uri="{FF2B5EF4-FFF2-40B4-BE49-F238E27FC236}">
                <a16:creationId xmlns:a16="http://schemas.microsoft.com/office/drawing/2014/main" id="{6FF84F05-C4D0-92D2-F83D-B7404C037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11796-5ED7-14C1-D579-464E4DD97A40}"/>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31210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96FC-30D1-1A06-76CA-A9B7D1DFF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BD98BE-2379-C1B8-7ADB-92B71F6E2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486FE7-D319-02F9-8F2D-F70C3B64D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8BE5E-FF74-4064-EA1E-6DF7B9E86AF5}"/>
              </a:ext>
            </a:extLst>
          </p:cNvPr>
          <p:cNvSpPr>
            <a:spLocks noGrp="1"/>
          </p:cNvSpPr>
          <p:nvPr>
            <p:ph type="dt" sz="half" idx="10"/>
          </p:nvPr>
        </p:nvSpPr>
        <p:spPr/>
        <p:txBody>
          <a:bodyPr/>
          <a:lstStyle/>
          <a:p>
            <a:fld id="{A105912C-0DD6-47CC-AD5C-8550FCBEFD9C}" type="datetimeFigureOut">
              <a:rPr lang="en-US" smtClean="0"/>
              <a:t>1/27/2024</a:t>
            </a:fld>
            <a:endParaRPr lang="en-US"/>
          </a:p>
        </p:txBody>
      </p:sp>
      <p:sp>
        <p:nvSpPr>
          <p:cNvPr id="6" name="Footer Placeholder 5">
            <a:extLst>
              <a:ext uri="{FF2B5EF4-FFF2-40B4-BE49-F238E27FC236}">
                <a16:creationId xmlns:a16="http://schemas.microsoft.com/office/drawing/2014/main" id="{49081283-85AD-8AE0-9B31-B81F85B78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703B3-37B3-BACE-493B-0DF8C5D8BCD5}"/>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801935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F88EC2-95A8-14F1-6F4E-E9710EE47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5FA4D8-8E6B-E21E-4C61-365DD72335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2C7C4-8322-3DCB-D249-59D73396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5912C-0DD6-47CC-AD5C-8550FCBEFD9C}" type="datetimeFigureOut">
              <a:rPr lang="en-US" smtClean="0"/>
              <a:t>1/27/2024</a:t>
            </a:fld>
            <a:endParaRPr lang="en-US"/>
          </a:p>
        </p:txBody>
      </p:sp>
      <p:sp>
        <p:nvSpPr>
          <p:cNvPr id="5" name="Footer Placeholder 4">
            <a:extLst>
              <a:ext uri="{FF2B5EF4-FFF2-40B4-BE49-F238E27FC236}">
                <a16:creationId xmlns:a16="http://schemas.microsoft.com/office/drawing/2014/main" id="{5EFFB543-1D32-D100-49AB-4D16B16E7F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2CC020-B98F-895C-0B7F-B9A371AAB9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519E8-72AE-47F1-A8F8-5960B51FCD57}" type="slidenum">
              <a:rPr lang="en-US" smtClean="0"/>
              <a:t>‹#›</a:t>
            </a:fld>
            <a:endParaRPr lang="en-US"/>
          </a:p>
        </p:txBody>
      </p:sp>
    </p:spTree>
    <p:extLst>
      <p:ext uri="{BB962C8B-B14F-4D97-AF65-F5344CB8AC3E}">
        <p14:creationId xmlns:p14="http://schemas.microsoft.com/office/powerpoint/2010/main" val="2330522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CA55-42D2-5CBE-DDB5-7DCAB8F6ADE7}"/>
              </a:ext>
            </a:extLst>
          </p:cNvPr>
          <p:cNvSpPr>
            <a:spLocks noGrp="1"/>
          </p:cNvSpPr>
          <p:nvPr>
            <p:ph type="ctrTitle"/>
          </p:nvPr>
        </p:nvSpPr>
        <p:spPr>
          <a:xfrm>
            <a:off x="1524000" y="1770612"/>
            <a:ext cx="9144000" cy="1655762"/>
          </a:xfrm>
        </p:spPr>
        <p:txBody>
          <a:bodyPr>
            <a:prstTxWarp prst="textArchUp">
              <a:avLst/>
            </a:prstTxWarp>
            <a:noAutofit/>
          </a:bodyPr>
          <a:lstStyle/>
          <a:p>
            <a:r>
              <a:rPr lang="en-US" sz="20000" dirty="0">
                <a:effectLst>
                  <a:outerShdw blurRad="50800" dist="38100" dir="5400000" algn="t" rotWithShape="0">
                    <a:prstClr val="black">
                      <a:alpha val="40000"/>
                    </a:prstClr>
                  </a:outerShdw>
                  <a:reflection blurRad="6350" stA="55000" endA="50" endPos="85000" dist="60007" dir="5400000" sy="-100000" algn="bl" rotWithShape="0"/>
                </a:effectLst>
                <a:latin typeface="Algerian" panose="04020705040A02060702" pitchFamily="82" charset="0"/>
              </a:rPr>
              <a:t>T</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Agency FB" panose="020B0503020202020204" pitchFamily="34" charset="0"/>
              </a:rPr>
              <a:t>I</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MV Boli" panose="02000500030200090000" pitchFamily="2" charset="0"/>
                <a:cs typeface="MV Boli" panose="02000500030200090000" pitchFamily="2" charset="0"/>
              </a:rPr>
              <a:t>M</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Copperplate Gothic Bold" panose="020E0705020206020404" pitchFamily="34" charset="0"/>
              </a:rPr>
              <a:t>E</a:t>
            </a:r>
            <a:r>
              <a:rPr lang="en-US" sz="20000" dirty="0">
                <a:effectLst>
                  <a:outerShdw blurRad="50800" dist="38100" dir="5400000" algn="t" rotWithShape="0">
                    <a:prstClr val="black">
                      <a:alpha val="40000"/>
                    </a:prstClr>
                  </a:outerShdw>
                  <a:reflection blurRad="6350" stA="55000" endA="50" endPos="85000" dist="60007" dir="5400000" sy="-100000" algn="bl" rotWithShape="0"/>
                </a:effectLst>
                <a:latin typeface="Imprint MT Shadow" panose="04020605060303030202" pitchFamily="82" charset="0"/>
              </a:rPr>
              <a:t>T</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Freestyle Script" panose="030804020302050B0404" pitchFamily="66" charset="0"/>
              </a:rPr>
              <a:t>R</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Chiller" panose="04020404031007020602" pitchFamily="82" charset="0"/>
              </a:rPr>
              <a:t>A</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Wide Latin" panose="020A0A07050505020404" pitchFamily="18" charset="0"/>
              </a:rPr>
              <a:t>V</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Trade Gothic Inline" panose="020F0502020204030204" pitchFamily="34" charset="0"/>
              </a:rPr>
              <a:t>l</a:t>
            </a:r>
            <a:r>
              <a:rPr lang="en-US" sz="20000" dirty="0">
                <a:effectLst>
                  <a:outerShdw blurRad="50800" dist="38100" dir="5400000" algn="t" rotWithShape="0">
                    <a:prstClr val="black">
                      <a:alpha val="40000"/>
                    </a:prstClr>
                  </a:outerShdw>
                  <a:reflection blurRad="6350" stA="55000" endA="50" endPos="85000" dist="60007" dir="5400000" sy="-100000" algn="bl" rotWithShape="0"/>
                </a:effectLst>
                <a:latin typeface="Dubai Light" panose="020B0303030403030204" pitchFamily="34" charset="-78"/>
                <a:cs typeface="Dubai Light" panose="020B0303030403030204" pitchFamily="34" charset="-78"/>
              </a:rPr>
              <a:t>R</a:t>
            </a:r>
          </a:p>
        </p:txBody>
      </p:sp>
      <p:sp>
        <p:nvSpPr>
          <p:cNvPr id="3" name="Subtitle 2">
            <a:extLst>
              <a:ext uri="{FF2B5EF4-FFF2-40B4-BE49-F238E27FC236}">
                <a16:creationId xmlns:a16="http://schemas.microsoft.com/office/drawing/2014/main" id="{454350FE-F795-3E0D-5F47-D9698E2F116A}"/>
              </a:ext>
            </a:extLst>
          </p:cNvPr>
          <p:cNvSpPr>
            <a:spLocks noGrp="1"/>
          </p:cNvSpPr>
          <p:nvPr>
            <p:ph type="subTitle" idx="1"/>
          </p:nvPr>
        </p:nvSpPr>
        <p:spPr>
          <a:xfrm>
            <a:off x="1524000" y="3431626"/>
            <a:ext cx="9144000" cy="3131272"/>
          </a:xfrm>
        </p:spPr>
        <p:txBody>
          <a:bodyPr>
            <a:prstTxWarp prst="textFadeUp">
              <a:avLst/>
            </a:prstTxWarp>
            <a:normAutofit/>
          </a:bodyPr>
          <a:lstStyle/>
          <a:p>
            <a:r>
              <a:rPr lang="en-US" sz="4000" dirty="0">
                <a:latin typeface="Wide Latin" panose="020A0A07050505020404" pitchFamily="18" charset="0"/>
              </a:rPr>
              <a:t>Anthony Amedome</a:t>
            </a:r>
          </a:p>
          <a:p>
            <a:r>
              <a:rPr lang="en-US" sz="4000" dirty="0">
                <a:latin typeface="Wide Latin" panose="020A0A07050505020404" pitchFamily="18" charset="0"/>
              </a:rPr>
              <a:t>James O’Keefe</a:t>
            </a:r>
          </a:p>
          <a:p>
            <a:r>
              <a:rPr lang="en-US" sz="4000" dirty="0">
                <a:latin typeface="Wide Latin" panose="020A0A07050505020404" pitchFamily="18" charset="0"/>
              </a:rPr>
              <a:t>Rehan Hussain</a:t>
            </a:r>
          </a:p>
          <a:p>
            <a:r>
              <a:rPr lang="en-US" sz="4000" dirty="0">
                <a:latin typeface="Wide Latin" panose="020A0A07050505020404" pitchFamily="18" charset="0"/>
              </a:rPr>
              <a:t>Matthias Borges</a:t>
            </a:r>
          </a:p>
        </p:txBody>
      </p:sp>
    </p:spTree>
    <p:extLst>
      <p:ext uri="{BB962C8B-B14F-4D97-AF65-F5344CB8AC3E}">
        <p14:creationId xmlns:p14="http://schemas.microsoft.com/office/powerpoint/2010/main" val="2893893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izabethan Fashion | HISTORY 446 – BRITISH ISLES">
            <a:extLst>
              <a:ext uri="{FF2B5EF4-FFF2-40B4-BE49-F238E27FC236}">
                <a16:creationId xmlns:a16="http://schemas.microsoft.com/office/drawing/2014/main" id="{F9C51C92-12AE-0C7D-83F4-5E5E8BB8414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918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7B3B8-D4E8-F541-BAAE-B883E555AEAD}"/>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b="1"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34955922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Pilgrims - America, Definition &amp; Land | HISTORY">
            <a:extLst>
              <a:ext uri="{FF2B5EF4-FFF2-40B4-BE49-F238E27FC236}">
                <a16:creationId xmlns:a16="http://schemas.microsoft.com/office/drawing/2014/main" id="{B8F5F11C-523A-51FC-C713-6408DD3276E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D90536-2A0E-96D5-426D-7E2D3296B2CD}"/>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a:t>
            </a:r>
            <a:r>
              <a:rPr lang="en-US" sz="3200" b="1" dirty="0">
                <a:latin typeface="MV Boli" panose="02000500030200090000" pitchFamily="2" charset="0"/>
                <a:cs typeface="MV Boli" panose="02000500030200090000" pitchFamily="2" charset="0"/>
              </a:rPr>
              <a:t>Pilgrims’ &amp; New World</a:t>
            </a:r>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40031114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Great Depression: Years, Facts &amp; Effects | HISTORY">
            <a:extLst>
              <a:ext uri="{FF2B5EF4-FFF2-40B4-BE49-F238E27FC236}">
                <a16:creationId xmlns:a16="http://schemas.microsoft.com/office/drawing/2014/main" id="{DE188F3C-F44F-E832-9ADF-C13B086DDE9A}"/>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DA8139-5509-041F-3145-5DB2B8416D26}"/>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a:t>
            </a:r>
            <a:r>
              <a:rPr lang="en-US" sz="3200" b="1" dirty="0">
                <a:latin typeface="MV Boli" panose="02000500030200090000" pitchFamily="2" charset="0"/>
                <a:cs typeface="MV Boli" panose="02000500030200090000" pitchFamily="2" charset="0"/>
              </a:rPr>
              <a:t>1900s, 10s, 20s, 30s</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26618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orld War I | History, Summary, Causes, Combatants, Casualties, Map, &amp;  Facts | Britannica">
            <a:extLst>
              <a:ext uri="{FF2B5EF4-FFF2-40B4-BE49-F238E27FC236}">
                <a16:creationId xmlns:a16="http://schemas.microsoft.com/office/drawing/2014/main" id="{8B6F328E-0C88-9EC4-2B44-EEF3CE5439C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721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F76703-18A3-1F8D-0E64-212417AA7321}"/>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a:t>
            </a:r>
            <a:r>
              <a:rPr lang="en-US" sz="3200" b="1" dirty="0">
                <a:latin typeface="MV Boli" panose="02000500030200090000" pitchFamily="2" charset="0"/>
                <a:cs typeface="MV Boli" panose="02000500030200090000" pitchFamily="2" charset="0"/>
              </a:rPr>
              <a:t>World War I</a:t>
            </a:r>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42020185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orld War II: Conflict Spreads Around the Globe - The Atlantic">
            <a:extLst>
              <a:ext uri="{FF2B5EF4-FFF2-40B4-BE49-F238E27FC236}">
                <a16:creationId xmlns:a16="http://schemas.microsoft.com/office/drawing/2014/main" id="{CFA504D2-3747-C34A-1C59-78DAA885C25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677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740C70-712B-07C1-06A6-7597306985BC}"/>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a:t>
            </a:r>
            <a:r>
              <a:rPr lang="en-US" sz="3200" b="1" dirty="0">
                <a:latin typeface="MV Boli" panose="02000500030200090000" pitchFamily="2" charset="0"/>
                <a:cs typeface="MV Boli" panose="02000500030200090000" pitchFamily="2" charset="0"/>
              </a:rPr>
              <a:t>World War II</a:t>
            </a:r>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23477471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1960s Fashion Trends - Iconic '60s Trends We Still Love Today">
            <a:extLst>
              <a:ext uri="{FF2B5EF4-FFF2-40B4-BE49-F238E27FC236}">
                <a16:creationId xmlns:a16="http://schemas.microsoft.com/office/drawing/2014/main" id="{751A3CC7-58F8-A05E-E64D-ABD7F4311EB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5861" r="6504"/>
          <a:stretch/>
        </p:blipFill>
        <p:spPr bwMode="auto">
          <a:xfrm>
            <a:off x="0" y="0"/>
            <a:ext cx="35433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Disco Daddy Stripe 70s Clothing Catch Phrase T Shirt Trendy Graphic Tee  Vintage Aesthetic Unisex Vintage Print 70s Fashion - Etsy">
            <a:extLst>
              <a:ext uri="{FF2B5EF4-FFF2-40B4-BE49-F238E27FC236}">
                <a16:creationId xmlns:a16="http://schemas.microsoft.com/office/drawing/2014/main" id="{D2C2DCF6-C083-9519-997C-11A15980797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10834"/>
          <a:stretch/>
        </p:blipFill>
        <p:spPr bwMode="auto">
          <a:xfrm>
            <a:off x="3543301" y="0"/>
            <a:ext cx="40766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he Greatest 80s Fashion Trends | Complex">
            <a:extLst>
              <a:ext uri="{FF2B5EF4-FFF2-40B4-BE49-F238E27FC236}">
                <a16:creationId xmlns:a16="http://schemas.microsoft.com/office/drawing/2014/main" id="{F5C67CCE-E12E-C8F6-1E6C-31165B8E987A}"/>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EC58E2-9C54-D731-90FA-840A4321A7B6}"/>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b="1" dirty="0">
                <a:latin typeface="MV Boli" panose="02000500030200090000" pitchFamily="2" charset="0"/>
                <a:cs typeface="MV Boli" panose="02000500030200090000" pitchFamily="2" charset="0"/>
              </a:rPr>
              <a:t>The 50s, 60s, 70s, 80s, &amp; 90s</a:t>
            </a:r>
            <a:endParaRPr lang="en-US" sz="24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3957832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arly 2000s Wallpapers - Wallpaper Cave">
            <a:extLst>
              <a:ext uri="{FF2B5EF4-FFF2-40B4-BE49-F238E27FC236}">
                <a16:creationId xmlns:a16="http://schemas.microsoft.com/office/drawing/2014/main" id="{F39247E4-82E8-0037-3FFD-201C367115E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859E8B-851C-C271-1CC3-024BFA8CDABC}"/>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dirty="0">
                <a:latin typeface="MV Boli" panose="02000500030200090000" pitchFamily="2" charset="0"/>
                <a:cs typeface="MV Boli" panose="02000500030200090000" pitchFamily="2" charset="0"/>
              </a:rPr>
              <a:t>The 50s, 60s, 70s, 80s, 90s</a:t>
            </a:r>
          </a:p>
          <a:p>
            <a:r>
              <a:rPr lang="en-US" sz="3200" dirty="0">
                <a:latin typeface="MV Boli" panose="02000500030200090000" pitchFamily="2" charset="0"/>
                <a:cs typeface="MV Boli" panose="02000500030200090000" pitchFamily="2" charset="0"/>
              </a:rPr>
              <a:t>The Elizabethan Era				</a:t>
            </a:r>
            <a:r>
              <a:rPr lang="en-US" sz="3200" b="1" dirty="0">
                <a:latin typeface="MV Boli" panose="02000500030200090000" pitchFamily="2" charset="0"/>
                <a:cs typeface="MV Boli" panose="02000500030200090000" pitchFamily="2" charset="0"/>
              </a:rPr>
              <a:t>The 2000s</a:t>
            </a:r>
            <a:endParaRPr 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3208033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oorer Present-Day Air Quality Found in Historically &quot;Redlined&quot;  Neighborhoods | Technology Networks">
            <a:extLst>
              <a:ext uri="{FF2B5EF4-FFF2-40B4-BE49-F238E27FC236}">
                <a16:creationId xmlns:a16="http://schemas.microsoft.com/office/drawing/2014/main" id="{0ACA3F02-EAD7-60A7-AB99-425ACCEE5D6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D7C97A-86FC-6BD0-47F5-7974E08B7862}"/>
              </a:ext>
            </a:extLst>
          </p:cNvPr>
          <p:cNvSpPr txBox="1"/>
          <p:nvPr/>
        </p:nvSpPr>
        <p:spPr>
          <a:xfrm>
            <a:off x="0" y="0"/>
            <a:ext cx="12192000" cy="5478423"/>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dirty="0">
                <a:latin typeface="MV Boli" panose="02000500030200090000" pitchFamily="2" charset="0"/>
                <a:cs typeface="MV Boli" panose="02000500030200090000" pitchFamily="2" charset="0"/>
              </a:rPr>
              <a:t>The 50s, 60s, 70s, 80s, 90s</a:t>
            </a:r>
          </a:p>
          <a:p>
            <a:r>
              <a:rPr lang="en-US" sz="3200" dirty="0">
                <a:latin typeface="MV Boli" panose="02000500030200090000" pitchFamily="2" charset="0"/>
                <a:cs typeface="MV Boli" panose="02000500030200090000" pitchFamily="2" charset="0"/>
              </a:rPr>
              <a:t>The Elizabethan Era				The 2000s</a:t>
            </a:r>
          </a:p>
          <a:p>
            <a:endParaRPr lang="en-US" sz="3200" dirty="0">
              <a:latin typeface="MV Boli" panose="02000500030200090000" pitchFamily="2" charset="0"/>
              <a:cs typeface="MV Boli" panose="02000500030200090000" pitchFamily="2" charset="0"/>
            </a:endParaRPr>
          </a:p>
          <a:p>
            <a:pPr algn="ctr"/>
            <a:r>
              <a:rPr lang="en-US" sz="4000" b="1" dirty="0">
                <a:latin typeface="MV Boli" panose="02000500030200090000" pitchFamily="2" charset="0"/>
                <a:cs typeface="MV Boli" panose="02000500030200090000" pitchFamily="2" charset="0"/>
              </a:rPr>
              <a:t>The Present</a:t>
            </a:r>
          </a:p>
        </p:txBody>
      </p:sp>
    </p:spTree>
    <p:extLst>
      <p:ext uri="{BB962C8B-B14F-4D97-AF65-F5344CB8AC3E}">
        <p14:creationId xmlns:p14="http://schemas.microsoft.com/office/powerpoint/2010/main" val="4845781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ow filmmakers create future worlds | CNN">
            <a:extLst>
              <a:ext uri="{FF2B5EF4-FFF2-40B4-BE49-F238E27FC236}">
                <a16:creationId xmlns:a16="http://schemas.microsoft.com/office/drawing/2014/main" id="{BC29D990-01BD-96BD-981A-3A77DD80293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2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108C39-F368-12F0-CB08-CC2F29192639}"/>
              </a:ext>
            </a:extLst>
          </p:cNvPr>
          <p:cNvSpPr txBox="1"/>
          <p:nvPr/>
        </p:nvSpPr>
        <p:spPr>
          <a:xfrm>
            <a:off x="0" y="0"/>
            <a:ext cx="12192000" cy="6093976"/>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dirty="0">
                <a:latin typeface="MV Boli" panose="02000500030200090000" pitchFamily="2" charset="0"/>
                <a:cs typeface="MV Boli" panose="02000500030200090000" pitchFamily="2" charset="0"/>
              </a:rPr>
              <a:t>The 50s, 60s, 70s, 80s, 90s</a:t>
            </a:r>
          </a:p>
          <a:p>
            <a:r>
              <a:rPr lang="en-US" sz="3200" dirty="0">
                <a:latin typeface="MV Boli" panose="02000500030200090000" pitchFamily="2" charset="0"/>
                <a:cs typeface="MV Boli" panose="02000500030200090000" pitchFamily="2" charset="0"/>
              </a:rPr>
              <a:t>The Elizabethan Era				The 2000s</a:t>
            </a:r>
          </a:p>
          <a:p>
            <a:endParaRPr lang="en-US" sz="3200" dirty="0">
              <a:latin typeface="MV Boli" panose="02000500030200090000" pitchFamily="2" charset="0"/>
              <a:cs typeface="MV Boli" panose="02000500030200090000" pitchFamily="2" charset="0"/>
            </a:endParaRPr>
          </a:p>
          <a:p>
            <a:pPr algn="ctr"/>
            <a:r>
              <a:rPr lang="en-US" sz="4000" dirty="0">
                <a:latin typeface="MV Boli" panose="02000500030200090000" pitchFamily="2" charset="0"/>
                <a:cs typeface="MV Boli" panose="02000500030200090000" pitchFamily="2" charset="0"/>
              </a:rPr>
              <a:t>The Present</a:t>
            </a:r>
          </a:p>
          <a:p>
            <a:pPr algn="ctr"/>
            <a:r>
              <a:rPr lang="en-US" sz="4000" b="1" dirty="0">
                <a:latin typeface="MV Boli" panose="02000500030200090000" pitchFamily="2" charset="0"/>
                <a:cs typeface="MV Boli" panose="02000500030200090000" pitchFamily="2" charset="0"/>
              </a:rPr>
              <a:t>The Future</a:t>
            </a:r>
          </a:p>
        </p:txBody>
      </p:sp>
    </p:spTree>
    <p:extLst>
      <p:ext uri="{BB962C8B-B14F-4D97-AF65-F5344CB8AC3E}">
        <p14:creationId xmlns:p14="http://schemas.microsoft.com/office/powerpoint/2010/main" val="28460071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Java developer toolkit: Important skills, learning resources, interview  prep &amp; more - The Talent500 Blog">
            <a:extLst>
              <a:ext uri="{FF2B5EF4-FFF2-40B4-BE49-F238E27FC236}">
                <a16:creationId xmlns:a16="http://schemas.microsoft.com/office/drawing/2014/main" id="{913878F1-B559-32EB-0D5D-ED897961376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r="7111"/>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038E17-E4A2-F27E-73DB-75E1E1EA696D}"/>
              </a:ext>
            </a:extLst>
          </p:cNvPr>
          <p:cNvSpPr txBox="1"/>
          <p:nvPr/>
        </p:nvSpPr>
        <p:spPr>
          <a:xfrm>
            <a:off x="-1" y="0"/>
            <a:ext cx="12192001" cy="1200329"/>
          </a:xfrm>
          <a:prstGeom prst="rect">
            <a:avLst/>
          </a:prstGeom>
          <a:noFill/>
        </p:spPr>
        <p:txBody>
          <a:bodyPr wrap="square" rtlCol="0">
            <a:spAutoFit/>
          </a:bodyPr>
          <a:lstStyle/>
          <a:p>
            <a:r>
              <a:rPr lang="en-US" sz="7200" b="1" dirty="0">
                <a:latin typeface="Agency FB" panose="020B0503020202020204" pitchFamily="34" charset="0"/>
              </a:rPr>
              <a:t>&lt;[/IMPLEMENTATION OF JAVA]&gt;</a:t>
            </a:r>
          </a:p>
        </p:txBody>
      </p:sp>
      <p:sp>
        <p:nvSpPr>
          <p:cNvPr id="4" name="TextBox 3">
            <a:extLst>
              <a:ext uri="{FF2B5EF4-FFF2-40B4-BE49-F238E27FC236}">
                <a16:creationId xmlns:a16="http://schemas.microsoft.com/office/drawing/2014/main" id="{187482E9-3B72-6EE9-9A96-F208F0CA0E27}"/>
              </a:ext>
            </a:extLst>
          </p:cNvPr>
          <p:cNvSpPr txBox="1"/>
          <p:nvPr/>
        </p:nvSpPr>
        <p:spPr>
          <a:xfrm>
            <a:off x="-2" y="1857464"/>
            <a:ext cx="4278087" cy="369332"/>
          </a:xfrm>
          <a:prstGeom prst="rect">
            <a:avLst/>
          </a:prstGeom>
          <a:noFill/>
        </p:spPr>
        <p:txBody>
          <a:bodyPr wrap="square" rtlCol="0">
            <a:spAutoFit/>
          </a:bodyPr>
          <a:lstStyle/>
          <a:p>
            <a:r>
              <a:rPr lang="en-US" dirty="0">
                <a:latin typeface="Abadi Extra Light" panose="020B0204020104020204" pitchFamily="34" charset="0"/>
              </a:rPr>
              <a:t>This game was developed using Java scripts.</a:t>
            </a:r>
          </a:p>
        </p:txBody>
      </p:sp>
    </p:spTree>
    <p:extLst>
      <p:ext uri="{BB962C8B-B14F-4D97-AF65-F5344CB8AC3E}">
        <p14:creationId xmlns:p14="http://schemas.microsoft.com/office/powerpoint/2010/main" val="4239557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Viking Age - WorldAtlas">
            <a:extLst>
              <a:ext uri="{FF2B5EF4-FFF2-40B4-BE49-F238E27FC236}">
                <a16:creationId xmlns:a16="http://schemas.microsoft.com/office/drawing/2014/main" id="{E1BCD1E8-F749-ECE8-DCFC-97612832D1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77EEE9E-523F-79D7-D5CD-69B3930A8A4F}"/>
              </a:ext>
            </a:extLst>
          </p:cNvPr>
          <p:cNvSpPr txBox="1"/>
          <p:nvPr/>
        </p:nvSpPr>
        <p:spPr>
          <a:xfrm>
            <a:off x="0" y="-1"/>
            <a:ext cx="12192000" cy="6858000"/>
          </a:xfrm>
          <a:custGeom>
            <a:avLst/>
            <a:gdLst/>
            <a:ahLst/>
            <a:cxnLst/>
            <a:rect l="l" t="t" r="r" b="b"/>
            <a:pathLst>
              <a:path w="12192000" h="6858000">
                <a:moveTo>
                  <a:pt x="11598901" y="5119484"/>
                </a:moveTo>
                <a:cubicBezTo>
                  <a:pt x="11564671" y="5119981"/>
                  <a:pt x="11535774" y="5132011"/>
                  <a:pt x="11512209" y="5155575"/>
                </a:cubicBezTo>
                <a:cubicBezTo>
                  <a:pt x="11488644" y="5179140"/>
                  <a:pt x="11476862" y="5207541"/>
                  <a:pt x="11476862" y="5240779"/>
                </a:cubicBezTo>
                <a:cubicBezTo>
                  <a:pt x="11476862" y="5274514"/>
                  <a:pt x="11488769" y="5303411"/>
                  <a:pt x="11512581" y="5327472"/>
                </a:cubicBezTo>
                <a:cubicBezTo>
                  <a:pt x="11536394" y="5351532"/>
                  <a:pt x="11565167" y="5363563"/>
                  <a:pt x="11598901" y="5363563"/>
                </a:cubicBezTo>
                <a:cubicBezTo>
                  <a:pt x="11632140" y="5363563"/>
                  <a:pt x="11660789" y="5351656"/>
                  <a:pt x="11684850" y="5327844"/>
                </a:cubicBezTo>
                <a:cubicBezTo>
                  <a:pt x="11708910" y="5304031"/>
                  <a:pt x="11720940" y="5275506"/>
                  <a:pt x="11720940" y="5242268"/>
                </a:cubicBezTo>
                <a:cubicBezTo>
                  <a:pt x="11720940" y="5208037"/>
                  <a:pt x="11709159" y="5179016"/>
                  <a:pt x="11685594" y="5155203"/>
                </a:cubicBezTo>
                <a:cubicBezTo>
                  <a:pt x="11662029" y="5131391"/>
                  <a:pt x="11633132" y="5119484"/>
                  <a:pt x="11598901" y="5119484"/>
                </a:cubicBezTo>
                <a:close/>
                <a:moveTo>
                  <a:pt x="7252386" y="4585761"/>
                </a:moveTo>
                <a:lnTo>
                  <a:pt x="7417109" y="4947588"/>
                </a:lnTo>
                <a:lnTo>
                  <a:pt x="7085013" y="4947588"/>
                </a:lnTo>
                <a:close/>
                <a:moveTo>
                  <a:pt x="10359014" y="4497383"/>
                </a:moveTo>
                <a:lnTo>
                  <a:pt x="10701319" y="4497383"/>
                </a:lnTo>
                <a:cubicBezTo>
                  <a:pt x="10752913" y="4497383"/>
                  <a:pt x="10788755" y="4498747"/>
                  <a:pt x="10808847" y="4501475"/>
                </a:cubicBezTo>
                <a:cubicBezTo>
                  <a:pt x="10828939" y="4504204"/>
                  <a:pt x="10847915" y="4510529"/>
                  <a:pt x="10865774" y="4520451"/>
                </a:cubicBezTo>
                <a:cubicBezTo>
                  <a:pt x="10903477" y="4540791"/>
                  <a:pt x="10922329" y="4577502"/>
                  <a:pt x="10922329" y="4630584"/>
                </a:cubicBezTo>
                <a:cubicBezTo>
                  <a:pt x="10922329" y="4683666"/>
                  <a:pt x="10903477" y="4720377"/>
                  <a:pt x="10865774" y="4740717"/>
                </a:cubicBezTo>
                <a:cubicBezTo>
                  <a:pt x="10848411" y="4750143"/>
                  <a:pt x="10829311" y="4756344"/>
                  <a:pt x="10808475" y="4759320"/>
                </a:cubicBezTo>
                <a:cubicBezTo>
                  <a:pt x="10787639" y="4762297"/>
                  <a:pt x="10751920" y="4763785"/>
                  <a:pt x="10701319" y="4763785"/>
                </a:cubicBezTo>
                <a:lnTo>
                  <a:pt x="10359014" y="4763785"/>
                </a:lnTo>
                <a:close/>
                <a:moveTo>
                  <a:pt x="5777490" y="4497383"/>
                </a:moveTo>
                <a:lnTo>
                  <a:pt x="6119795" y="4497383"/>
                </a:lnTo>
                <a:cubicBezTo>
                  <a:pt x="6171389" y="4497383"/>
                  <a:pt x="6207231" y="4498747"/>
                  <a:pt x="6227323" y="4501475"/>
                </a:cubicBezTo>
                <a:cubicBezTo>
                  <a:pt x="6247415" y="4504204"/>
                  <a:pt x="6266390" y="4510529"/>
                  <a:pt x="6284250" y="4520451"/>
                </a:cubicBezTo>
                <a:cubicBezTo>
                  <a:pt x="6321953" y="4540791"/>
                  <a:pt x="6340804" y="4577502"/>
                  <a:pt x="6340804" y="4630584"/>
                </a:cubicBezTo>
                <a:cubicBezTo>
                  <a:pt x="6340804" y="4683666"/>
                  <a:pt x="6321953" y="4720377"/>
                  <a:pt x="6284250" y="4740717"/>
                </a:cubicBezTo>
                <a:cubicBezTo>
                  <a:pt x="6266886" y="4750143"/>
                  <a:pt x="6247787" y="4756344"/>
                  <a:pt x="6226951" y="4759320"/>
                </a:cubicBezTo>
                <a:cubicBezTo>
                  <a:pt x="6206115" y="4762297"/>
                  <a:pt x="6170396" y="4763785"/>
                  <a:pt x="6119795" y="4763785"/>
                </a:cubicBezTo>
                <a:lnTo>
                  <a:pt x="5777490" y="4763785"/>
                </a:lnTo>
                <a:close/>
                <a:moveTo>
                  <a:pt x="10089635" y="4329951"/>
                </a:moveTo>
                <a:lnTo>
                  <a:pt x="10089635" y="4353764"/>
                </a:lnTo>
                <a:cubicBezTo>
                  <a:pt x="10107495" y="4358725"/>
                  <a:pt x="10119897" y="4365174"/>
                  <a:pt x="10126842" y="4373111"/>
                </a:cubicBezTo>
                <a:cubicBezTo>
                  <a:pt x="10133788" y="4381049"/>
                  <a:pt x="10137260" y="4392707"/>
                  <a:pt x="10137260" y="4408086"/>
                </a:cubicBezTo>
                <a:lnTo>
                  <a:pt x="10137260" y="5268313"/>
                </a:lnTo>
                <a:cubicBezTo>
                  <a:pt x="10137260" y="5283195"/>
                  <a:pt x="10133787" y="5294606"/>
                  <a:pt x="10126842" y="5302543"/>
                </a:cubicBezTo>
                <a:cubicBezTo>
                  <a:pt x="10119897" y="5310481"/>
                  <a:pt x="10107495" y="5316930"/>
                  <a:pt x="10089635" y="5321891"/>
                </a:cubicBezTo>
                <a:lnTo>
                  <a:pt x="10089635" y="5345703"/>
                </a:lnTo>
                <a:lnTo>
                  <a:pt x="10406639" y="5345703"/>
                </a:lnTo>
                <a:lnTo>
                  <a:pt x="10406639" y="5321891"/>
                </a:lnTo>
                <a:cubicBezTo>
                  <a:pt x="10389276" y="5317426"/>
                  <a:pt x="10376998" y="5311101"/>
                  <a:pt x="10369804" y="5302915"/>
                </a:cubicBezTo>
                <a:cubicBezTo>
                  <a:pt x="10362612" y="5294730"/>
                  <a:pt x="10359014" y="5283195"/>
                  <a:pt x="10359014" y="5268313"/>
                </a:cubicBezTo>
                <a:lnTo>
                  <a:pt x="10359014" y="4931217"/>
                </a:lnTo>
                <a:lnTo>
                  <a:pt x="10630160" y="4931217"/>
                </a:lnTo>
                <a:lnTo>
                  <a:pt x="10835880" y="5230361"/>
                </a:lnTo>
                <a:cubicBezTo>
                  <a:pt x="10859158" y="5264592"/>
                  <a:pt x="10870797" y="5286172"/>
                  <a:pt x="10870797" y="5295102"/>
                </a:cubicBezTo>
                <a:cubicBezTo>
                  <a:pt x="10870797" y="5308992"/>
                  <a:pt x="10858166" y="5317922"/>
                  <a:pt x="10832904" y="5321891"/>
                </a:cubicBezTo>
                <a:lnTo>
                  <a:pt x="10832904" y="5345703"/>
                </a:lnTo>
                <a:lnTo>
                  <a:pt x="11199893" y="5345703"/>
                </a:lnTo>
                <a:lnTo>
                  <a:pt x="11199893" y="5321891"/>
                </a:lnTo>
                <a:cubicBezTo>
                  <a:pt x="11176577" y="5320402"/>
                  <a:pt x="11156857" y="5312589"/>
                  <a:pt x="11140734" y="5298450"/>
                </a:cubicBezTo>
                <a:cubicBezTo>
                  <a:pt x="11124612" y="5284312"/>
                  <a:pt x="11099186" y="5252686"/>
                  <a:pt x="11064460" y="5203572"/>
                </a:cubicBezTo>
                <a:lnTo>
                  <a:pt x="10867262" y="4923031"/>
                </a:lnTo>
                <a:cubicBezTo>
                  <a:pt x="11051314" y="4894754"/>
                  <a:pt x="11143338" y="4797768"/>
                  <a:pt x="11143338" y="4632072"/>
                </a:cubicBezTo>
                <a:cubicBezTo>
                  <a:pt x="11143338" y="4583455"/>
                  <a:pt x="11134161" y="4537815"/>
                  <a:pt x="11115805" y="4495150"/>
                </a:cubicBezTo>
                <a:cubicBezTo>
                  <a:pt x="11096458" y="4450998"/>
                  <a:pt x="11067188" y="4416023"/>
                  <a:pt x="11027997" y="4390226"/>
                </a:cubicBezTo>
                <a:cubicBezTo>
                  <a:pt x="10994263" y="4367902"/>
                  <a:pt x="10954699" y="4352275"/>
                  <a:pt x="10909306" y="4343346"/>
                </a:cubicBezTo>
                <a:cubicBezTo>
                  <a:pt x="10863914" y="4334416"/>
                  <a:pt x="10802522" y="4329951"/>
                  <a:pt x="10725131" y="4329951"/>
                </a:cubicBezTo>
                <a:close/>
                <a:moveTo>
                  <a:pt x="9013311" y="4329951"/>
                </a:moveTo>
                <a:lnTo>
                  <a:pt x="9013311" y="4353764"/>
                </a:lnTo>
                <a:cubicBezTo>
                  <a:pt x="9031170" y="4358725"/>
                  <a:pt x="9043572" y="4365174"/>
                  <a:pt x="9050518" y="4373111"/>
                </a:cubicBezTo>
                <a:cubicBezTo>
                  <a:pt x="9057463" y="4381049"/>
                  <a:pt x="9060936" y="4392707"/>
                  <a:pt x="9060936" y="4408086"/>
                </a:cubicBezTo>
                <a:lnTo>
                  <a:pt x="9060936" y="5267568"/>
                </a:lnTo>
                <a:cubicBezTo>
                  <a:pt x="9060936" y="5282947"/>
                  <a:pt x="9057463" y="5294606"/>
                  <a:pt x="9050518" y="5302543"/>
                </a:cubicBezTo>
                <a:cubicBezTo>
                  <a:pt x="9043572" y="5310481"/>
                  <a:pt x="9031170" y="5316930"/>
                  <a:pt x="9013311" y="5321891"/>
                </a:cubicBezTo>
                <a:lnTo>
                  <a:pt x="9013311" y="5345703"/>
                </a:lnTo>
                <a:lnTo>
                  <a:pt x="9907023" y="5345703"/>
                </a:lnTo>
                <a:cubicBezTo>
                  <a:pt x="9922402" y="5345703"/>
                  <a:pt x="9934061" y="5349176"/>
                  <a:pt x="9941998" y="5356121"/>
                </a:cubicBezTo>
                <a:cubicBezTo>
                  <a:pt x="9949936" y="5363067"/>
                  <a:pt x="9956385" y="5375469"/>
                  <a:pt x="9961345" y="5393328"/>
                </a:cubicBezTo>
                <a:lnTo>
                  <a:pt x="9985158" y="5393328"/>
                </a:lnTo>
                <a:lnTo>
                  <a:pt x="9985158" y="5130646"/>
                </a:lnTo>
                <a:lnTo>
                  <a:pt x="9961345" y="5130646"/>
                </a:lnTo>
                <a:cubicBezTo>
                  <a:pt x="9956385" y="5148506"/>
                  <a:pt x="9949936" y="5160908"/>
                  <a:pt x="9941998" y="5167854"/>
                </a:cubicBezTo>
                <a:cubicBezTo>
                  <a:pt x="9934061" y="5174799"/>
                  <a:pt x="9922402" y="5178271"/>
                  <a:pt x="9907023" y="5178271"/>
                </a:cubicBezTo>
                <a:lnTo>
                  <a:pt x="9282690" y="5178271"/>
                </a:lnTo>
                <a:lnTo>
                  <a:pt x="9282690" y="4408086"/>
                </a:lnTo>
                <a:cubicBezTo>
                  <a:pt x="9282690" y="4392707"/>
                  <a:pt x="9286162" y="4380925"/>
                  <a:pt x="9293108" y="4372739"/>
                </a:cubicBezTo>
                <a:cubicBezTo>
                  <a:pt x="9300053" y="4364554"/>
                  <a:pt x="9312455" y="4358228"/>
                  <a:pt x="9330315" y="4353764"/>
                </a:cubicBezTo>
                <a:lnTo>
                  <a:pt x="9330315" y="4329951"/>
                </a:lnTo>
                <a:close/>
                <a:moveTo>
                  <a:pt x="7744998" y="4329951"/>
                </a:moveTo>
                <a:lnTo>
                  <a:pt x="7744998" y="4353764"/>
                </a:lnTo>
                <a:cubicBezTo>
                  <a:pt x="7766842" y="4356740"/>
                  <a:pt x="7781982" y="4362941"/>
                  <a:pt x="7790419" y="4372367"/>
                </a:cubicBezTo>
                <a:cubicBezTo>
                  <a:pt x="7798857" y="4381793"/>
                  <a:pt x="7813502" y="4409078"/>
                  <a:pt x="7834353" y="4454223"/>
                </a:cubicBezTo>
                <a:lnTo>
                  <a:pt x="8186552" y="5213990"/>
                </a:lnTo>
                <a:cubicBezTo>
                  <a:pt x="8201443" y="5246237"/>
                  <a:pt x="8208888" y="5267072"/>
                  <a:pt x="8208888" y="5276498"/>
                </a:cubicBezTo>
                <a:cubicBezTo>
                  <a:pt x="8208888" y="5302295"/>
                  <a:pt x="8193258" y="5317426"/>
                  <a:pt x="8161996" y="5321891"/>
                </a:cubicBezTo>
                <a:lnTo>
                  <a:pt x="8161996" y="5345703"/>
                </a:lnTo>
                <a:lnTo>
                  <a:pt x="8511928" y="5345703"/>
                </a:lnTo>
                <a:lnTo>
                  <a:pt x="8511928" y="5321891"/>
                </a:lnTo>
                <a:cubicBezTo>
                  <a:pt x="8480665" y="5317426"/>
                  <a:pt x="8465035" y="5302543"/>
                  <a:pt x="8465035" y="5277242"/>
                </a:cubicBezTo>
                <a:cubicBezTo>
                  <a:pt x="8465035" y="5267320"/>
                  <a:pt x="8472480" y="5246237"/>
                  <a:pt x="8487371" y="5213990"/>
                </a:cubicBezTo>
                <a:lnTo>
                  <a:pt x="8839570" y="4454223"/>
                </a:lnTo>
                <a:cubicBezTo>
                  <a:pt x="8860421" y="4409078"/>
                  <a:pt x="8875066" y="4381793"/>
                  <a:pt x="8883504" y="4372367"/>
                </a:cubicBezTo>
                <a:cubicBezTo>
                  <a:pt x="8891942" y="4362941"/>
                  <a:pt x="8907081" y="4356740"/>
                  <a:pt x="8928925" y="4353764"/>
                </a:cubicBezTo>
                <a:lnTo>
                  <a:pt x="8928925" y="4329951"/>
                </a:lnTo>
                <a:lnTo>
                  <a:pt x="8581202" y="4329951"/>
                </a:lnTo>
                <a:lnTo>
                  <a:pt x="8581202" y="4353764"/>
                </a:lnTo>
                <a:cubicBezTo>
                  <a:pt x="8613953" y="4360213"/>
                  <a:pt x="8630327" y="4374104"/>
                  <a:pt x="8630327" y="4395435"/>
                </a:cubicBezTo>
                <a:cubicBezTo>
                  <a:pt x="8630327" y="4409326"/>
                  <a:pt x="8624618" y="4428922"/>
                  <a:pt x="8613200" y="4454223"/>
                </a:cubicBezTo>
                <a:lnTo>
                  <a:pt x="8343659" y="5050419"/>
                </a:lnTo>
                <a:lnTo>
                  <a:pt x="8073850" y="4454223"/>
                </a:lnTo>
                <a:cubicBezTo>
                  <a:pt x="8062440" y="4428922"/>
                  <a:pt x="8056735" y="4409326"/>
                  <a:pt x="8056735" y="4395435"/>
                </a:cubicBezTo>
                <a:cubicBezTo>
                  <a:pt x="8056735" y="4374104"/>
                  <a:pt x="8073106" y="4360213"/>
                  <a:pt x="8105848" y="4353764"/>
                </a:cubicBezTo>
                <a:lnTo>
                  <a:pt x="8105848" y="4329951"/>
                </a:lnTo>
                <a:close/>
                <a:moveTo>
                  <a:pt x="7079885" y="4329951"/>
                </a:moveTo>
                <a:lnTo>
                  <a:pt x="7079885" y="4353764"/>
                </a:lnTo>
                <a:cubicBezTo>
                  <a:pt x="7108658" y="4363686"/>
                  <a:pt x="7123045" y="4380057"/>
                  <a:pt x="7123045" y="4402877"/>
                </a:cubicBezTo>
                <a:cubicBezTo>
                  <a:pt x="7123045" y="4417760"/>
                  <a:pt x="7117092" y="4437603"/>
                  <a:pt x="7105186" y="4462408"/>
                </a:cubicBezTo>
                <a:lnTo>
                  <a:pt x="6731627" y="5243012"/>
                </a:lnTo>
                <a:cubicBezTo>
                  <a:pt x="6718233" y="5271785"/>
                  <a:pt x="6706326" y="5291133"/>
                  <a:pt x="6695908" y="5301055"/>
                </a:cubicBezTo>
                <a:cubicBezTo>
                  <a:pt x="6685490" y="5310977"/>
                  <a:pt x="6670360" y="5317922"/>
                  <a:pt x="6650516" y="5321891"/>
                </a:cubicBezTo>
                <a:lnTo>
                  <a:pt x="6650516" y="5345703"/>
                </a:lnTo>
                <a:lnTo>
                  <a:pt x="6986495" y="5345703"/>
                </a:lnTo>
                <a:lnTo>
                  <a:pt x="6986495" y="5321891"/>
                </a:lnTo>
                <a:cubicBezTo>
                  <a:pt x="6953326" y="5313457"/>
                  <a:pt x="6936743" y="5298326"/>
                  <a:pt x="6936743" y="5276498"/>
                </a:cubicBezTo>
                <a:cubicBezTo>
                  <a:pt x="6936743" y="5265088"/>
                  <a:pt x="6941455" y="5249461"/>
                  <a:pt x="6950881" y="5229617"/>
                </a:cubicBezTo>
                <a:lnTo>
                  <a:pt x="7019249" y="5086742"/>
                </a:lnTo>
                <a:lnTo>
                  <a:pt x="7480907" y="5086742"/>
                </a:lnTo>
                <a:lnTo>
                  <a:pt x="7550705" y="5229617"/>
                </a:lnTo>
                <a:cubicBezTo>
                  <a:pt x="7560627" y="5249957"/>
                  <a:pt x="7565588" y="5265336"/>
                  <a:pt x="7565588" y="5275754"/>
                </a:cubicBezTo>
                <a:cubicBezTo>
                  <a:pt x="7565588" y="5301055"/>
                  <a:pt x="7549167" y="5316434"/>
                  <a:pt x="7516323" y="5321891"/>
                </a:cubicBezTo>
                <a:lnTo>
                  <a:pt x="7516323" y="5345703"/>
                </a:lnTo>
                <a:lnTo>
                  <a:pt x="7890254" y="5345703"/>
                </a:lnTo>
                <a:lnTo>
                  <a:pt x="7890254" y="5321891"/>
                </a:lnTo>
                <a:cubicBezTo>
                  <a:pt x="7869418" y="5317922"/>
                  <a:pt x="7852799" y="5309861"/>
                  <a:pt x="7840397" y="5297706"/>
                </a:cubicBezTo>
                <a:cubicBezTo>
                  <a:pt x="7827994" y="5285552"/>
                  <a:pt x="7813608" y="5262856"/>
                  <a:pt x="7797237" y="5229617"/>
                </a:cubicBezTo>
                <a:lnTo>
                  <a:pt x="7410283" y="4446781"/>
                </a:lnTo>
                <a:cubicBezTo>
                  <a:pt x="7400857" y="4428426"/>
                  <a:pt x="7396145" y="4412055"/>
                  <a:pt x="7396145" y="4397668"/>
                </a:cubicBezTo>
                <a:cubicBezTo>
                  <a:pt x="7396145" y="4376832"/>
                  <a:pt x="7410780" y="4362197"/>
                  <a:pt x="7440049" y="4353764"/>
                </a:cubicBezTo>
                <a:lnTo>
                  <a:pt x="7440049" y="4329951"/>
                </a:lnTo>
                <a:close/>
                <a:moveTo>
                  <a:pt x="5508111" y="4329951"/>
                </a:moveTo>
                <a:lnTo>
                  <a:pt x="5508111" y="4353764"/>
                </a:lnTo>
                <a:cubicBezTo>
                  <a:pt x="5525971" y="4358725"/>
                  <a:pt x="5538373" y="4365174"/>
                  <a:pt x="5545318" y="4373111"/>
                </a:cubicBezTo>
                <a:cubicBezTo>
                  <a:pt x="5552264" y="4381049"/>
                  <a:pt x="5555736" y="4392707"/>
                  <a:pt x="5555736" y="4408086"/>
                </a:cubicBezTo>
                <a:lnTo>
                  <a:pt x="5555736" y="5268313"/>
                </a:lnTo>
                <a:cubicBezTo>
                  <a:pt x="5555736" y="5283195"/>
                  <a:pt x="5552264" y="5294606"/>
                  <a:pt x="5545318" y="5302543"/>
                </a:cubicBezTo>
                <a:cubicBezTo>
                  <a:pt x="5538373" y="5310481"/>
                  <a:pt x="5525971" y="5316930"/>
                  <a:pt x="5508111" y="5321891"/>
                </a:cubicBezTo>
                <a:lnTo>
                  <a:pt x="5508111" y="5345703"/>
                </a:lnTo>
                <a:lnTo>
                  <a:pt x="5825115" y="5345703"/>
                </a:lnTo>
                <a:lnTo>
                  <a:pt x="5825115" y="5321891"/>
                </a:lnTo>
                <a:cubicBezTo>
                  <a:pt x="5807752" y="5317426"/>
                  <a:pt x="5795473" y="5311101"/>
                  <a:pt x="5788280" y="5302915"/>
                </a:cubicBezTo>
                <a:cubicBezTo>
                  <a:pt x="5781087" y="5294730"/>
                  <a:pt x="5777490" y="5283195"/>
                  <a:pt x="5777490" y="5268313"/>
                </a:cubicBezTo>
                <a:lnTo>
                  <a:pt x="5777490" y="4931217"/>
                </a:lnTo>
                <a:lnTo>
                  <a:pt x="6048636" y="4931217"/>
                </a:lnTo>
                <a:lnTo>
                  <a:pt x="6254356" y="5230361"/>
                </a:lnTo>
                <a:cubicBezTo>
                  <a:pt x="6277634" y="5264592"/>
                  <a:pt x="6289273" y="5286172"/>
                  <a:pt x="6289273" y="5295102"/>
                </a:cubicBezTo>
                <a:cubicBezTo>
                  <a:pt x="6289273" y="5308992"/>
                  <a:pt x="6276642" y="5317922"/>
                  <a:pt x="6251380" y="5321891"/>
                </a:cubicBezTo>
                <a:lnTo>
                  <a:pt x="6251380" y="5345703"/>
                </a:lnTo>
                <a:lnTo>
                  <a:pt x="6618369" y="5345703"/>
                </a:lnTo>
                <a:lnTo>
                  <a:pt x="6618369" y="5321891"/>
                </a:lnTo>
                <a:cubicBezTo>
                  <a:pt x="6595053" y="5320402"/>
                  <a:pt x="6575333" y="5312589"/>
                  <a:pt x="6559210" y="5298450"/>
                </a:cubicBezTo>
                <a:cubicBezTo>
                  <a:pt x="6543086" y="5284312"/>
                  <a:pt x="6517662" y="5252686"/>
                  <a:pt x="6482935" y="5203572"/>
                </a:cubicBezTo>
                <a:lnTo>
                  <a:pt x="6285738" y="4923031"/>
                </a:lnTo>
                <a:cubicBezTo>
                  <a:pt x="6469788" y="4894754"/>
                  <a:pt x="6561814" y="4797768"/>
                  <a:pt x="6561814" y="4632072"/>
                </a:cubicBezTo>
                <a:cubicBezTo>
                  <a:pt x="6561814" y="4583455"/>
                  <a:pt x="6552637" y="4537815"/>
                  <a:pt x="6534281" y="4495150"/>
                </a:cubicBezTo>
                <a:cubicBezTo>
                  <a:pt x="6514933" y="4450998"/>
                  <a:pt x="6485664" y="4416023"/>
                  <a:pt x="6446472" y="4390226"/>
                </a:cubicBezTo>
                <a:cubicBezTo>
                  <a:pt x="6412738" y="4367902"/>
                  <a:pt x="6373175" y="4352275"/>
                  <a:pt x="6327782" y="4343346"/>
                </a:cubicBezTo>
                <a:cubicBezTo>
                  <a:pt x="6282389" y="4334416"/>
                  <a:pt x="6220998" y="4329951"/>
                  <a:pt x="6143607" y="4329951"/>
                </a:cubicBezTo>
                <a:close/>
                <a:moveTo>
                  <a:pt x="1840987" y="4329951"/>
                </a:moveTo>
                <a:lnTo>
                  <a:pt x="1840987" y="4353764"/>
                </a:lnTo>
                <a:cubicBezTo>
                  <a:pt x="1858846" y="4358725"/>
                  <a:pt x="1871248" y="4365174"/>
                  <a:pt x="1878193" y="4373111"/>
                </a:cubicBezTo>
                <a:cubicBezTo>
                  <a:pt x="1885139" y="4381049"/>
                  <a:pt x="1888611" y="4392459"/>
                  <a:pt x="1888611" y="4407342"/>
                </a:cubicBezTo>
                <a:lnTo>
                  <a:pt x="1888611" y="5267568"/>
                </a:lnTo>
                <a:cubicBezTo>
                  <a:pt x="1888611" y="5282947"/>
                  <a:pt x="1885139" y="5294606"/>
                  <a:pt x="1878193" y="5302543"/>
                </a:cubicBezTo>
                <a:cubicBezTo>
                  <a:pt x="1871248" y="5310481"/>
                  <a:pt x="1858846" y="5316930"/>
                  <a:pt x="1840987" y="5321891"/>
                </a:cubicBezTo>
                <a:lnTo>
                  <a:pt x="1840987" y="5345703"/>
                </a:lnTo>
                <a:lnTo>
                  <a:pt x="2139387" y="5345703"/>
                </a:lnTo>
                <a:lnTo>
                  <a:pt x="2139387" y="5321891"/>
                </a:lnTo>
                <a:cubicBezTo>
                  <a:pt x="2121528" y="5316930"/>
                  <a:pt x="2109125" y="5310481"/>
                  <a:pt x="2102180" y="5302543"/>
                </a:cubicBezTo>
                <a:cubicBezTo>
                  <a:pt x="2095234" y="5294606"/>
                  <a:pt x="2091762" y="5282947"/>
                  <a:pt x="2091762" y="5267568"/>
                </a:cubicBezTo>
                <a:lnTo>
                  <a:pt x="2091762" y="4643978"/>
                </a:lnTo>
                <a:lnTo>
                  <a:pt x="2466437" y="5345703"/>
                </a:lnTo>
                <a:lnTo>
                  <a:pt x="2861948" y="4643978"/>
                </a:lnTo>
                <a:lnTo>
                  <a:pt x="2861948" y="5267568"/>
                </a:lnTo>
                <a:cubicBezTo>
                  <a:pt x="2861948" y="5282947"/>
                  <a:pt x="2858351" y="5294730"/>
                  <a:pt x="2851157" y="5302915"/>
                </a:cubicBezTo>
                <a:cubicBezTo>
                  <a:pt x="2843964" y="5311101"/>
                  <a:pt x="2831686" y="5317426"/>
                  <a:pt x="2814322" y="5321891"/>
                </a:cubicBezTo>
                <a:lnTo>
                  <a:pt x="2814322" y="5345703"/>
                </a:lnTo>
                <a:lnTo>
                  <a:pt x="3131327" y="5345703"/>
                </a:lnTo>
                <a:lnTo>
                  <a:pt x="3131327" y="5321891"/>
                </a:lnTo>
                <a:cubicBezTo>
                  <a:pt x="3113467" y="5316930"/>
                  <a:pt x="3101065" y="5310481"/>
                  <a:pt x="3094119" y="5302543"/>
                </a:cubicBezTo>
                <a:cubicBezTo>
                  <a:pt x="3087174" y="5294606"/>
                  <a:pt x="3083701" y="5282947"/>
                  <a:pt x="3083701" y="5267568"/>
                </a:cubicBezTo>
                <a:lnTo>
                  <a:pt x="3083701" y="4407342"/>
                </a:lnTo>
                <a:cubicBezTo>
                  <a:pt x="3083701" y="4392459"/>
                  <a:pt x="3087174" y="4381049"/>
                  <a:pt x="3094119" y="4373111"/>
                </a:cubicBezTo>
                <a:cubicBezTo>
                  <a:pt x="3101065" y="4365174"/>
                  <a:pt x="3113467" y="4358725"/>
                  <a:pt x="3131327" y="4353764"/>
                </a:cubicBezTo>
                <a:lnTo>
                  <a:pt x="3131327" y="4329951"/>
                </a:lnTo>
                <a:lnTo>
                  <a:pt x="2747257" y="4329951"/>
                </a:lnTo>
                <a:lnTo>
                  <a:pt x="2747257" y="4353764"/>
                </a:lnTo>
                <a:cubicBezTo>
                  <a:pt x="2772061" y="4356244"/>
                  <a:pt x="2784464" y="4367654"/>
                  <a:pt x="2784464" y="4387994"/>
                </a:cubicBezTo>
                <a:cubicBezTo>
                  <a:pt x="2784464" y="4398412"/>
                  <a:pt x="2778263" y="4415031"/>
                  <a:pt x="2765861" y="4437851"/>
                </a:cubicBezTo>
                <a:lnTo>
                  <a:pt x="2485052" y="4953994"/>
                </a:lnTo>
                <a:lnTo>
                  <a:pt x="2207964" y="4428922"/>
                </a:lnTo>
                <a:cubicBezTo>
                  <a:pt x="2201019" y="4416023"/>
                  <a:pt x="2197546" y="4404613"/>
                  <a:pt x="2197546" y="4394691"/>
                </a:cubicBezTo>
                <a:cubicBezTo>
                  <a:pt x="2197546" y="4373359"/>
                  <a:pt x="2209204" y="4359717"/>
                  <a:pt x="2232520" y="4353764"/>
                </a:cubicBezTo>
                <a:lnTo>
                  <a:pt x="2232520" y="4329951"/>
                </a:lnTo>
                <a:close/>
                <a:moveTo>
                  <a:pt x="1345686" y="4329951"/>
                </a:moveTo>
                <a:lnTo>
                  <a:pt x="1345686" y="4353764"/>
                </a:lnTo>
                <a:cubicBezTo>
                  <a:pt x="1363546" y="4358725"/>
                  <a:pt x="1375948" y="4365174"/>
                  <a:pt x="1382893" y="4373111"/>
                </a:cubicBezTo>
                <a:cubicBezTo>
                  <a:pt x="1389839" y="4381049"/>
                  <a:pt x="1393311" y="4392459"/>
                  <a:pt x="1393311" y="4407342"/>
                </a:cubicBezTo>
                <a:lnTo>
                  <a:pt x="1393311" y="5267568"/>
                </a:lnTo>
                <a:cubicBezTo>
                  <a:pt x="1393311" y="5282947"/>
                  <a:pt x="1389839" y="5294606"/>
                  <a:pt x="1382893" y="5302543"/>
                </a:cubicBezTo>
                <a:cubicBezTo>
                  <a:pt x="1375948" y="5310481"/>
                  <a:pt x="1363546" y="5316930"/>
                  <a:pt x="1345686" y="5321891"/>
                </a:cubicBezTo>
                <a:lnTo>
                  <a:pt x="1345686" y="5345703"/>
                </a:lnTo>
                <a:lnTo>
                  <a:pt x="1662690" y="5345703"/>
                </a:lnTo>
                <a:lnTo>
                  <a:pt x="1662690" y="5321891"/>
                </a:lnTo>
                <a:cubicBezTo>
                  <a:pt x="1645327" y="5317426"/>
                  <a:pt x="1633048" y="5311101"/>
                  <a:pt x="1625855" y="5302915"/>
                </a:cubicBezTo>
                <a:cubicBezTo>
                  <a:pt x="1618662" y="5294730"/>
                  <a:pt x="1615065" y="5282947"/>
                  <a:pt x="1615065" y="5267568"/>
                </a:cubicBezTo>
                <a:lnTo>
                  <a:pt x="1615065" y="4407342"/>
                </a:lnTo>
                <a:cubicBezTo>
                  <a:pt x="1615065" y="4392459"/>
                  <a:pt x="1618538" y="4380925"/>
                  <a:pt x="1625483" y="4372739"/>
                </a:cubicBezTo>
                <a:cubicBezTo>
                  <a:pt x="1632429" y="4364554"/>
                  <a:pt x="1644831" y="4358228"/>
                  <a:pt x="1662690" y="4353764"/>
                </a:cubicBezTo>
                <a:lnTo>
                  <a:pt x="1662690" y="4329951"/>
                </a:lnTo>
                <a:close/>
                <a:moveTo>
                  <a:pt x="11614528" y="4312092"/>
                </a:moveTo>
                <a:cubicBezTo>
                  <a:pt x="11572360" y="4312092"/>
                  <a:pt x="11533045" y="4318417"/>
                  <a:pt x="11496582" y="4331067"/>
                </a:cubicBezTo>
                <a:cubicBezTo>
                  <a:pt x="11460119" y="4343718"/>
                  <a:pt x="11418572" y="4365422"/>
                  <a:pt x="11371938" y="4396180"/>
                </a:cubicBezTo>
                <a:cubicBezTo>
                  <a:pt x="11340685" y="4416520"/>
                  <a:pt x="11319352" y="4426689"/>
                  <a:pt x="11307942" y="4426689"/>
                </a:cubicBezTo>
                <a:cubicBezTo>
                  <a:pt x="11301989" y="4426689"/>
                  <a:pt x="11291571" y="4422969"/>
                  <a:pt x="11276688" y="4415527"/>
                </a:cubicBezTo>
                <a:lnTo>
                  <a:pt x="11257341" y="4428922"/>
                </a:lnTo>
                <a:lnTo>
                  <a:pt x="11385333" y="4616445"/>
                </a:lnTo>
                <a:lnTo>
                  <a:pt x="11405425" y="4603051"/>
                </a:lnTo>
                <a:cubicBezTo>
                  <a:pt x="11400960" y="4591641"/>
                  <a:pt x="11398727" y="4583207"/>
                  <a:pt x="11398727" y="4577750"/>
                </a:cubicBezTo>
                <a:cubicBezTo>
                  <a:pt x="11398727" y="4561379"/>
                  <a:pt x="11407410" y="4544264"/>
                  <a:pt x="11424772" y="4526404"/>
                </a:cubicBezTo>
                <a:cubicBezTo>
                  <a:pt x="11461979" y="4488701"/>
                  <a:pt x="11506876" y="4469849"/>
                  <a:pt x="11559462" y="4469849"/>
                </a:cubicBezTo>
                <a:cubicBezTo>
                  <a:pt x="11594684" y="4469849"/>
                  <a:pt x="11622838" y="4479647"/>
                  <a:pt x="11643922" y="4499243"/>
                </a:cubicBezTo>
                <a:cubicBezTo>
                  <a:pt x="11665005" y="4518839"/>
                  <a:pt x="11675548" y="4544760"/>
                  <a:pt x="11675548" y="4577006"/>
                </a:cubicBezTo>
                <a:cubicBezTo>
                  <a:pt x="11675548" y="4597842"/>
                  <a:pt x="11670711" y="4617810"/>
                  <a:pt x="11661037" y="4636909"/>
                </a:cubicBezTo>
                <a:cubicBezTo>
                  <a:pt x="11651363" y="4656009"/>
                  <a:pt x="11632635" y="4682922"/>
                  <a:pt x="11604854" y="4717648"/>
                </a:cubicBezTo>
                <a:cubicBezTo>
                  <a:pt x="11574097" y="4756344"/>
                  <a:pt x="11553881" y="4784993"/>
                  <a:pt x="11544207" y="4803597"/>
                </a:cubicBezTo>
                <a:cubicBezTo>
                  <a:pt x="11534533" y="4822200"/>
                  <a:pt x="11526967" y="4847377"/>
                  <a:pt x="11521511" y="4879127"/>
                </a:cubicBezTo>
                <a:cubicBezTo>
                  <a:pt x="11516054" y="4914350"/>
                  <a:pt x="11510101" y="4937046"/>
                  <a:pt x="11503651" y="4947216"/>
                </a:cubicBezTo>
                <a:cubicBezTo>
                  <a:pt x="11497202" y="4957386"/>
                  <a:pt x="11484056" y="4965696"/>
                  <a:pt x="11464212" y="4972145"/>
                </a:cubicBezTo>
                <a:lnTo>
                  <a:pt x="11464212" y="4995957"/>
                </a:lnTo>
                <a:lnTo>
                  <a:pt x="11709034" y="4995957"/>
                </a:lnTo>
                <a:lnTo>
                  <a:pt x="11709034" y="4972145"/>
                </a:lnTo>
                <a:cubicBezTo>
                  <a:pt x="11692167" y="4967680"/>
                  <a:pt x="11680757" y="4962471"/>
                  <a:pt x="11674804" y="4956518"/>
                </a:cubicBezTo>
                <a:cubicBezTo>
                  <a:pt x="11668851" y="4950564"/>
                  <a:pt x="11665874" y="4940891"/>
                  <a:pt x="11665874" y="4927496"/>
                </a:cubicBezTo>
                <a:cubicBezTo>
                  <a:pt x="11665874" y="4897235"/>
                  <a:pt x="11670959" y="4872554"/>
                  <a:pt x="11681129" y="4853454"/>
                </a:cubicBezTo>
                <a:cubicBezTo>
                  <a:pt x="11691299" y="4834355"/>
                  <a:pt x="11713251" y="4808186"/>
                  <a:pt x="11746985" y="4774947"/>
                </a:cubicBezTo>
                <a:cubicBezTo>
                  <a:pt x="11795602" y="4727322"/>
                  <a:pt x="11829833" y="4685650"/>
                  <a:pt x="11849677" y="4649932"/>
                </a:cubicBezTo>
                <a:cubicBezTo>
                  <a:pt x="11869521" y="4614213"/>
                  <a:pt x="11879442" y="4576758"/>
                  <a:pt x="11879442" y="4537566"/>
                </a:cubicBezTo>
                <a:cubicBezTo>
                  <a:pt x="11879442" y="4462656"/>
                  <a:pt x="11848436" y="4403621"/>
                  <a:pt x="11786425" y="4360461"/>
                </a:cubicBezTo>
                <a:cubicBezTo>
                  <a:pt x="11740288" y="4328215"/>
                  <a:pt x="11682989" y="4312092"/>
                  <a:pt x="11614528" y="4312092"/>
                </a:cubicBezTo>
                <a:close/>
                <a:moveTo>
                  <a:pt x="4398300" y="4282326"/>
                </a:moveTo>
                <a:lnTo>
                  <a:pt x="4398300" y="4545008"/>
                </a:lnTo>
                <a:lnTo>
                  <a:pt x="4422113" y="4545008"/>
                </a:lnTo>
                <a:cubicBezTo>
                  <a:pt x="4427073" y="4526862"/>
                  <a:pt x="4433523" y="4514387"/>
                  <a:pt x="4441460" y="4507586"/>
                </a:cubicBezTo>
                <a:cubicBezTo>
                  <a:pt x="4449398" y="4500784"/>
                  <a:pt x="4460808" y="4497383"/>
                  <a:pt x="4475691" y="4497383"/>
                </a:cubicBezTo>
                <a:lnTo>
                  <a:pt x="4791206" y="4497383"/>
                </a:lnTo>
                <a:lnTo>
                  <a:pt x="4791206" y="5267568"/>
                </a:lnTo>
                <a:cubicBezTo>
                  <a:pt x="4791206" y="5282947"/>
                  <a:pt x="4787734" y="5294606"/>
                  <a:pt x="4780788" y="5302543"/>
                </a:cubicBezTo>
                <a:cubicBezTo>
                  <a:pt x="4773843" y="5310481"/>
                  <a:pt x="4761441" y="5316930"/>
                  <a:pt x="4743581" y="5321891"/>
                </a:cubicBezTo>
                <a:lnTo>
                  <a:pt x="4743581" y="5345703"/>
                </a:lnTo>
                <a:lnTo>
                  <a:pt x="5060585" y="5345703"/>
                </a:lnTo>
                <a:lnTo>
                  <a:pt x="5060585" y="5321891"/>
                </a:lnTo>
                <a:cubicBezTo>
                  <a:pt x="5042726" y="5316930"/>
                  <a:pt x="5030323" y="5310481"/>
                  <a:pt x="5023378" y="5302543"/>
                </a:cubicBezTo>
                <a:cubicBezTo>
                  <a:pt x="5016432" y="5294606"/>
                  <a:pt x="5012960" y="5282947"/>
                  <a:pt x="5012960" y="5267568"/>
                </a:cubicBezTo>
                <a:lnTo>
                  <a:pt x="5012960" y="4497383"/>
                </a:lnTo>
                <a:lnTo>
                  <a:pt x="5327731" y="4497383"/>
                </a:lnTo>
                <a:cubicBezTo>
                  <a:pt x="5343111" y="4497383"/>
                  <a:pt x="5354769" y="4500784"/>
                  <a:pt x="5362706" y="4507586"/>
                </a:cubicBezTo>
                <a:cubicBezTo>
                  <a:pt x="5370643" y="4514387"/>
                  <a:pt x="5377093" y="4526862"/>
                  <a:pt x="5382054" y="4545008"/>
                </a:cubicBezTo>
                <a:lnTo>
                  <a:pt x="5405867" y="4545008"/>
                </a:lnTo>
                <a:lnTo>
                  <a:pt x="5405867" y="4282326"/>
                </a:lnTo>
                <a:lnTo>
                  <a:pt x="5382054" y="4282326"/>
                </a:lnTo>
                <a:cubicBezTo>
                  <a:pt x="5377092" y="4300403"/>
                  <a:pt x="5370643" y="4312859"/>
                  <a:pt x="5362706" y="4319696"/>
                </a:cubicBezTo>
                <a:cubicBezTo>
                  <a:pt x="5354768" y="4326533"/>
                  <a:pt x="5343111" y="4329951"/>
                  <a:pt x="5327731" y="4329951"/>
                </a:cubicBezTo>
                <a:lnTo>
                  <a:pt x="4475691" y="4329951"/>
                </a:lnTo>
                <a:cubicBezTo>
                  <a:pt x="4460808" y="4329951"/>
                  <a:pt x="4449522" y="4326533"/>
                  <a:pt x="4441833" y="4319696"/>
                </a:cubicBezTo>
                <a:cubicBezTo>
                  <a:pt x="4434143" y="4312859"/>
                  <a:pt x="4427570" y="4300403"/>
                  <a:pt x="4422113" y="4282326"/>
                </a:cubicBezTo>
                <a:close/>
                <a:moveTo>
                  <a:pt x="4275815" y="4282326"/>
                </a:moveTo>
                <a:cubicBezTo>
                  <a:pt x="4270854" y="4299914"/>
                  <a:pt x="4264404" y="4312249"/>
                  <a:pt x="4256467" y="4319330"/>
                </a:cubicBezTo>
                <a:cubicBezTo>
                  <a:pt x="4248530" y="4326411"/>
                  <a:pt x="4237119" y="4329951"/>
                  <a:pt x="4222236" y="4329951"/>
                </a:cubicBezTo>
                <a:lnTo>
                  <a:pt x="3317362" y="4329951"/>
                </a:lnTo>
                <a:lnTo>
                  <a:pt x="3317362" y="4353764"/>
                </a:lnTo>
                <a:cubicBezTo>
                  <a:pt x="3335221" y="4358725"/>
                  <a:pt x="3347623" y="4365174"/>
                  <a:pt x="3354568" y="4373111"/>
                </a:cubicBezTo>
                <a:cubicBezTo>
                  <a:pt x="3361514" y="4381049"/>
                  <a:pt x="3364987" y="4392707"/>
                  <a:pt x="3364987" y="4408086"/>
                </a:cubicBezTo>
                <a:lnTo>
                  <a:pt x="3364987" y="5267568"/>
                </a:lnTo>
                <a:cubicBezTo>
                  <a:pt x="3364987" y="5282947"/>
                  <a:pt x="3361514" y="5294606"/>
                  <a:pt x="3354568" y="5302543"/>
                </a:cubicBezTo>
                <a:cubicBezTo>
                  <a:pt x="3347623" y="5310481"/>
                  <a:pt x="3335221" y="5316930"/>
                  <a:pt x="3317362" y="5321891"/>
                </a:cubicBezTo>
                <a:lnTo>
                  <a:pt x="3317362" y="5345703"/>
                </a:lnTo>
                <a:lnTo>
                  <a:pt x="4240096" y="5345703"/>
                </a:lnTo>
                <a:cubicBezTo>
                  <a:pt x="4254979" y="5345703"/>
                  <a:pt x="4266389" y="5349176"/>
                  <a:pt x="4274326" y="5356121"/>
                </a:cubicBezTo>
                <a:cubicBezTo>
                  <a:pt x="4282263" y="5363067"/>
                  <a:pt x="4288713" y="5375469"/>
                  <a:pt x="4293674" y="5393328"/>
                </a:cubicBezTo>
                <a:lnTo>
                  <a:pt x="4317486" y="5393328"/>
                </a:lnTo>
                <a:lnTo>
                  <a:pt x="4317486" y="5130646"/>
                </a:lnTo>
                <a:lnTo>
                  <a:pt x="4293674" y="5130646"/>
                </a:lnTo>
                <a:cubicBezTo>
                  <a:pt x="4288713" y="5148506"/>
                  <a:pt x="4282263" y="5160908"/>
                  <a:pt x="4274326" y="5167854"/>
                </a:cubicBezTo>
                <a:cubicBezTo>
                  <a:pt x="4266389" y="5174799"/>
                  <a:pt x="4254979" y="5178271"/>
                  <a:pt x="4240096" y="5178271"/>
                </a:cubicBezTo>
                <a:lnTo>
                  <a:pt x="3586740" y="5178271"/>
                </a:lnTo>
                <a:lnTo>
                  <a:pt x="3586740" y="4899963"/>
                </a:lnTo>
                <a:lnTo>
                  <a:pt x="3998994" y="4899963"/>
                </a:lnTo>
                <a:cubicBezTo>
                  <a:pt x="4013877" y="4899963"/>
                  <a:pt x="4025287" y="4903560"/>
                  <a:pt x="4033225" y="4910753"/>
                </a:cubicBezTo>
                <a:cubicBezTo>
                  <a:pt x="4041162" y="4917946"/>
                  <a:pt x="4047612" y="4930225"/>
                  <a:pt x="4052572" y="4947588"/>
                </a:cubicBezTo>
                <a:lnTo>
                  <a:pt x="4076385" y="4947588"/>
                </a:lnTo>
                <a:lnTo>
                  <a:pt x="4076385" y="4690859"/>
                </a:lnTo>
                <a:lnTo>
                  <a:pt x="4052572" y="4690859"/>
                </a:lnTo>
                <a:cubicBezTo>
                  <a:pt x="4047612" y="4708719"/>
                  <a:pt x="4041162" y="4721121"/>
                  <a:pt x="4033225" y="4728066"/>
                </a:cubicBezTo>
                <a:cubicBezTo>
                  <a:pt x="4025287" y="4735012"/>
                  <a:pt x="4013877" y="4738484"/>
                  <a:pt x="3998994" y="4738484"/>
                </a:cubicBezTo>
                <a:lnTo>
                  <a:pt x="3586740" y="4738484"/>
                </a:lnTo>
                <a:lnTo>
                  <a:pt x="3586740" y="4497383"/>
                </a:lnTo>
                <a:lnTo>
                  <a:pt x="4222236" y="4497383"/>
                </a:lnTo>
                <a:cubicBezTo>
                  <a:pt x="4237119" y="4497383"/>
                  <a:pt x="4248530" y="4500910"/>
                  <a:pt x="4256467" y="4507963"/>
                </a:cubicBezTo>
                <a:cubicBezTo>
                  <a:pt x="4264404" y="4515017"/>
                  <a:pt x="4270854" y="4527365"/>
                  <a:pt x="4275815" y="4545008"/>
                </a:cubicBezTo>
                <a:lnTo>
                  <a:pt x="4299627" y="4545008"/>
                </a:lnTo>
                <a:lnTo>
                  <a:pt x="4299627" y="4282326"/>
                </a:lnTo>
                <a:close/>
                <a:moveTo>
                  <a:pt x="235875" y="4282326"/>
                </a:moveTo>
                <a:lnTo>
                  <a:pt x="235875" y="4545008"/>
                </a:lnTo>
                <a:lnTo>
                  <a:pt x="259687" y="4545008"/>
                </a:lnTo>
                <a:cubicBezTo>
                  <a:pt x="264648" y="4526862"/>
                  <a:pt x="271098" y="4514387"/>
                  <a:pt x="279035" y="4507586"/>
                </a:cubicBezTo>
                <a:cubicBezTo>
                  <a:pt x="286973" y="4500784"/>
                  <a:pt x="298383" y="4497383"/>
                  <a:pt x="313266" y="4497383"/>
                </a:cubicBezTo>
                <a:lnTo>
                  <a:pt x="628781" y="4497383"/>
                </a:lnTo>
                <a:lnTo>
                  <a:pt x="628781" y="5267568"/>
                </a:lnTo>
                <a:cubicBezTo>
                  <a:pt x="628781" y="5282947"/>
                  <a:pt x="625309" y="5294606"/>
                  <a:pt x="618363" y="5302543"/>
                </a:cubicBezTo>
                <a:cubicBezTo>
                  <a:pt x="611418" y="5310481"/>
                  <a:pt x="599016" y="5316930"/>
                  <a:pt x="581156" y="5321891"/>
                </a:cubicBezTo>
                <a:lnTo>
                  <a:pt x="581156" y="5345703"/>
                </a:lnTo>
                <a:lnTo>
                  <a:pt x="898160" y="5345703"/>
                </a:lnTo>
                <a:lnTo>
                  <a:pt x="898160" y="5321891"/>
                </a:lnTo>
                <a:cubicBezTo>
                  <a:pt x="880301" y="5316930"/>
                  <a:pt x="867899" y="5310481"/>
                  <a:pt x="860953" y="5302543"/>
                </a:cubicBezTo>
                <a:cubicBezTo>
                  <a:pt x="854008" y="5294606"/>
                  <a:pt x="850535" y="5282947"/>
                  <a:pt x="850535" y="5267568"/>
                </a:cubicBezTo>
                <a:lnTo>
                  <a:pt x="850535" y="4497383"/>
                </a:lnTo>
                <a:lnTo>
                  <a:pt x="1165307" y="4497383"/>
                </a:lnTo>
                <a:cubicBezTo>
                  <a:pt x="1180685" y="4497383"/>
                  <a:pt x="1192344" y="4500784"/>
                  <a:pt x="1200281" y="4507586"/>
                </a:cubicBezTo>
                <a:cubicBezTo>
                  <a:pt x="1208219" y="4514387"/>
                  <a:pt x="1214668" y="4526862"/>
                  <a:pt x="1219629" y="4545008"/>
                </a:cubicBezTo>
                <a:lnTo>
                  <a:pt x="1243441" y="4545008"/>
                </a:lnTo>
                <a:lnTo>
                  <a:pt x="1243441" y="4282326"/>
                </a:lnTo>
                <a:lnTo>
                  <a:pt x="1219629" y="4282326"/>
                </a:lnTo>
                <a:cubicBezTo>
                  <a:pt x="1214668" y="4300403"/>
                  <a:pt x="1208219" y="4312859"/>
                  <a:pt x="1200281" y="4319696"/>
                </a:cubicBezTo>
                <a:cubicBezTo>
                  <a:pt x="1192344" y="4326533"/>
                  <a:pt x="1180685" y="4329951"/>
                  <a:pt x="1165307" y="4329951"/>
                </a:cubicBezTo>
                <a:lnTo>
                  <a:pt x="313266" y="4329951"/>
                </a:lnTo>
                <a:cubicBezTo>
                  <a:pt x="298383" y="4329951"/>
                  <a:pt x="287097" y="4326533"/>
                  <a:pt x="279407" y="4319696"/>
                </a:cubicBezTo>
                <a:cubicBezTo>
                  <a:pt x="271718" y="4312859"/>
                  <a:pt x="265145" y="4300403"/>
                  <a:pt x="259687" y="4282326"/>
                </a:cubicBezTo>
                <a:close/>
                <a:moveTo>
                  <a:pt x="6241898" y="2116181"/>
                </a:moveTo>
                <a:lnTo>
                  <a:pt x="6491848" y="2607075"/>
                </a:lnTo>
                <a:lnTo>
                  <a:pt x="6003998" y="2607075"/>
                </a:lnTo>
                <a:close/>
                <a:moveTo>
                  <a:pt x="9664927" y="1676346"/>
                </a:moveTo>
                <a:lnTo>
                  <a:pt x="9664927" y="1714501"/>
                </a:lnTo>
                <a:cubicBezTo>
                  <a:pt x="9697632" y="1724495"/>
                  <a:pt x="9720344" y="1736759"/>
                  <a:pt x="9733062" y="1751295"/>
                </a:cubicBezTo>
                <a:cubicBezTo>
                  <a:pt x="9745781" y="1765830"/>
                  <a:pt x="9752140" y="1787180"/>
                  <a:pt x="9752140" y="1815342"/>
                </a:cubicBezTo>
                <a:lnTo>
                  <a:pt x="9752140" y="3063582"/>
                </a:lnTo>
                <a:cubicBezTo>
                  <a:pt x="9752140" y="3091745"/>
                  <a:pt x="9745554" y="3113548"/>
                  <a:pt x="9732381" y="3128992"/>
                </a:cubicBezTo>
                <a:cubicBezTo>
                  <a:pt x="9719208" y="3144436"/>
                  <a:pt x="9696723" y="3156246"/>
                  <a:pt x="9664927" y="3164422"/>
                </a:cubicBezTo>
                <a:lnTo>
                  <a:pt x="9664927" y="3202578"/>
                </a:lnTo>
                <a:lnTo>
                  <a:pt x="10204559" y="3202578"/>
                </a:lnTo>
                <a:lnTo>
                  <a:pt x="10204559" y="3164422"/>
                </a:lnTo>
                <a:cubicBezTo>
                  <a:pt x="10171854" y="3154444"/>
                  <a:pt x="10149142" y="3141966"/>
                  <a:pt x="10136423" y="3126991"/>
                </a:cubicBezTo>
                <a:cubicBezTo>
                  <a:pt x="10123705" y="3112015"/>
                  <a:pt x="10117345" y="3090460"/>
                  <a:pt x="10117345" y="3062326"/>
                </a:cubicBezTo>
                <a:lnTo>
                  <a:pt x="10117345" y="1815257"/>
                </a:lnTo>
                <a:cubicBezTo>
                  <a:pt x="10117345" y="1787108"/>
                  <a:pt x="10123705" y="1765546"/>
                  <a:pt x="10136423" y="1750571"/>
                </a:cubicBezTo>
                <a:cubicBezTo>
                  <a:pt x="10149142" y="1735595"/>
                  <a:pt x="10171854" y="1723572"/>
                  <a:pt x="10204559" y="1714501"/>
                </a:cubicBezTo>
                <a:lnTo>
                  <a:pt x="10204559" y="1676346"/>
                </a:lnTo>
                <a:close/>
                <a:moveTo>
                  <a:pt x="5967269" y="1676346"/>
                </a:moveTo>
                <a:lnTo>
                  <a:pt x="5967269" y="1714501"/>
                </a:lnTo>
                <a:cubicBezTo>
                  <a:pt x="6018143" y="1735397"/>
                  <a:pt x="6043581" y="1764468"/>
                  <a:pt x="6043581" y="1801715"/>
                </a:cubicBezTo>
                <a:cubicBezTo>
                  <a:pt x="6043581" y="1833511"/>
                  <a:pt x="6033133" y="1870759"/>
                  <a:pt x="6012239" y="1913457"/>
                </a:cubicBezTo>
                <a:lnTo>
                  <a:pt x="5454891" y="3041779"/>
                </a:lnTo>
                <a:cubicBezTo>
                  <a:pt x="5432179" y="3087202"/>
                  <a:pt x="5412420" y="3117636"/>
                  <a:pt x="5395613" y="3133080"/>
                </a:cubicBezTo>
                <a:cubicBezTo>
                  <a:pt x="5378807" y="3148524"/>
                  <a:pt x="5353142" y="3158971"/>
                  <a:pt x="5318620" y="3164422"/>
                </a:cubicBezTo>
                <a:lnTo>
                  <a:pt x="5318620" y="3202578"/>
                </a:lnTo>
                <a:lnTo>
                  <a:pt x="5879375" y="3202578"/>
                </a:lnTo>
                <a:lnTo>
                  <a:pt x="5879375" y="3164422"/>
                </a:lnTo>
                <a:cubicBezTo>
                  <a:pt x="5821219" y="3152612"/>
                  <a:pt x="5792140" y="3124904"/>
                  <a:pt x="5792140" y="3081297"/>
                </a:cubicBezTo>
                <a:cubicBezTo>
                  <a:pt x="5792140" y="3058586"/>
                  <a:pt x="5801679" y="3027243"/>
                  <a:pt x="5820757" y="2987270"/>
                </a:cubicBezTo>
                <a:lnTo>
                  <a:pt x="5899837" y="2821020"/>
                </a:lnTo>
                <a:lnTo>
                  <a:pt x="6601716" y="2821020"/>
                </a:lnTo>
                <a:lnTo>
                  <a:pt x="6686012" y="2977114"/>
                </a:lnTo>
                <a:cubicBezTo>
                  <a:pt x="6708724" y="3018733"/>
                  <a:pt x="6720080" y="3053567"/>
                  <a:pt x="6720080" y="3081616"/>
                </a:cubicBezTo>
                <a:cubicBezTo>
                  <a:pt x="6720080" y="3126870"/>
                  <a:pt x="6690583" y="3154472"/>
                  <a:pt x="6631589" y="3164422"/>
                </a:cubicBezTo>
                <a:lnTo>
                  <a:pt x="6631589" y="3202578"/>
                </a:lnTo>
                <a:lnTo>
                  <a:pt x="7255028" y="3202578"/>
                </a:lnTo>
                <a:lnTo>
                  <a:pt x="7255028" y="3164422"/>
                </a:lnTo>
                <a:cubicBezTo>
                  <a:pt x="7217781" y="3157226"/>
                  <a:pt x="7190072" y="3144848"/>
                  <a:pt x="7171903" y="3127288"/>
                </a:cubicBezTo>
                <a:cubicBezTo>
                  <a:pt x="7153733" y="3109730"/>
                  <a:pt x="7128750" y="3071233"/>
                  <a:pt x="7096954" y="3011799"/>
                </a:cubicBezTo>
                <a:lnTo>
                  <a:pt x="6519166" y="1917545"/>
                </a:lnTo>
                <a:cubicBezTo>
                  <a:pt x="6496454" y="1873938"/>
                  <a:pt x="6485098" y="1837145"/>
                  <a:pt x="6485098" y="1807166"/>
                </a:cubicBezTo>
                <a:cubicBezTo>
                  <a:pt x="6485098" y="1765376"/>
                  <a:pt x="6510081" y="1734488"/>
                  <a:pt x="6560047" y="1714501"/>
                </a:cubicBezTo>
                <a:lnTo>
                  <a:pt x="6560047" y="1676346"/>
                </a:lnTo>
                <a:close/>
                <a:moveTo>
                  <a:pt x="3416528" y="1676346"/>
                </a:moveTo>
                <a:lnTo>
                  <a:pt x="3416528" y="1714501"/>
                </a:lnTo>
                <a:cubicBezTo>
                  <a:pt x="3449233" y="1724495"/>
                  <a:pt x="3471945" y="1736759"/>
                  <a:pt x="3484663" y="1751295"/>
                </a:cubicBezTo>
                <a:cubicBezTo>
                  <a:pt x="3497381" y="1765830"/>
                  <a:pt x="3503741" y="1787180"/>
                  <a:pt x="3503741" y="1815342"/>
                </a:cubicBezTo>
                <a:lnTo>
                  <a:pt x="3503741" y="3063582"/>
                </a:lnTo>
                <a:cubicBezTo>
                  <a:pt x="3503741" y="3091745"/>
                  <a:pt x="3497155" y="3113548"/>
                  <a:pt x="3483982" y="3128992"/>
                </a:cubicBezTo>
                <a:cubicBezTo>
                  <a:pt x="3470809" y="3144436"/>
                  <a:pt x="3448324" y="3156246"/>
                  <a:pt x="3416528" y="3164422"/>
                </a:cubicBezTo>
                <a:lnTo>
                  <a:pt x="3416528" y="3202578"/>
                </a:lnTo>
                <a:lnTo>
                  <a:pt x="3956159" y="3202578"/>
                </a:lnTo>
                <a:lnTo>
                  <a:pt x="3956159" y="3164422"/>
                </a:lnTo>
                <a:cubicBezTo>
                  <a:pt x="3923455" y="3154429"/>
                  <a:pt x="3900743" y="3141938"/>
                  <a:pt x="3888025" y="3126948"/>
                </a:cubicBezTo>
                <a:cubicBezTo>
                  <a:pt x="3875306" y="3111958"/>
                  <a:pt x="3868946" y="3090382"/>
                  <a:pt x="3868946" y="3062219"/>
                </a:cubicBezTo>
                <a:lnTo>
                  <a:pt x="3868946" y="2537577"/>
                </a:lnTo>
                <a:lnTo>
                  <a:pt x="4722001" y="2537577"/>
                </a:lnTo>
                <a:lnTo>
                  <a:pt x="4722001" y="3063369"/>
                </a:lnTo>
                <a:cubicBezTo>
                  <a:pt x="4722001" y="3091589"/>
                  <a:pt x="4715415" y="3113438"/>
                  <a:pt x="4702242" y="3128917"/>
                </a:cubicBezTo>
                <a:cubicBezTo>
                  <a:pt x="4689069" y="3144397"/>
                  <a:pt x="4666585" y="3156232"/>
                  <a:pt x="4634788" y="3164422"/>
                </a:cubicBezTo>
                <a:lnTo>
                  <a:pt x="4634788" y="3202578"/>
                </a:lnTo>
                <a:lnTo>
                  <a:pt x="5174420" y="3202578"/>
                </a:lnTo>
                <a:lnTo>
                  <a:pt x="5174420" y="3164422"/>
                </a:lnTo>
                <a:cubicBezTo>
                  <a:pt x="5141715" y="3154444"/>
                  <a:pt x="5119003" y="3141966"/>
                  <a:pt x="5106284" y="3126991"/>
                </a:cubicBezTo>
                <a:cubicBezTo>
                  <a:pt x="5093566" y="3112015"/>
                  <a:pt x="5087207" y="3090460"/>
                  <a:pt x="5087207" y="3062326"/>
                </a:cubicBezTo>
                <a:lnTo>
                  <a:pt x="5087207" y="1815257"/>
                </a:lnTo>
                <a:cubicBezTo>
                  <a:pt x="5087207" y="1787108"/>
                  <a:pt x="5093566" y="1765546"/>
                  <a:pt x="5106284" y="1750571"/>
                </a:cubicBezTo>
                <a:cubicBezTo>
                  <a:pt x="5119003" y="1735595"/>
                  <a:pt x="5141715" y="1723572"/>
                  <a:pt x="5174420" y="1714501"/>
                </a:cubicBezTo>
                <a:lnTo>
                  <a:pt x="5174420" y="1676346"/>
                </a:lnTo>
                <a:lnTo>
                  <a:pt x="4634788" y="1676346"/>
                </a:lnTo>
                <a:lnTo>
                  <a:pt x="4634788" y="1714501"/>
                </a:lnTo>
                <a:cubicBezTo>
                  <a:pt x="4668401" y="1724467"/>
                  <a:pt x="4691340" y="1736699"/>
                  <a:pt x="4703605" y="1751199"/>
                </a:cubicBezTo>
                <a:cubicBezTo>
                  <a:pt x="4715869" y="1765699"/>
                  <a:pt x="4722001" y="1786995"/>
                  <a:pt x="4722001" y="1815087"/>
                </a:cubicBezTo>
                <a:lnTo>
                  <a:pt x="4722001" y="2260947"/>
                </a:lnTo>
                <a:lnTo>
                  <a:pt x="3868946" y="2260947"/>
                </a:lnTo>
                <a:lnTo>
                  <a:pt x="3868946" y="1815087"/>
                </a:lnTo>
                <a:cubicBezTo>
                  <a:pt x="3868946" y="1786995"/>
                  <a:pt x="3875306" y="1765472"/>
                  <a:pt x="3888025" y="1750518"/>
                </a:cubicBezTo>
                <a:cubicBezTo>
                  <a:pt x="3900743" y="1735563"/>
                  <a:pt x="3923455" y="1723558"/>
                  <a:pt x="3956159" y="1714501"/>
                </a:cubicBezTo>
                <a:lnTo>
                  <a:pt x="3956159" y="1676346"/>
                </a:lnTo>
                <a:close/>
                <a:moveTo>
                  <a:pt x="11159993" y="1643641"/>
                </a:moveTo>
                <a:cubicBezTo>
                  <a:pt x="10967397" y="1643641"/>
                  <a:pt x="10805689" y="1683614"/>
                  <a:pt x="10674869" y="1763559"/>
                </a:cubicBezTo>
                <a:cubicBezTo>
                  <a:pt x="10531330" y="1851681"/>
                  <a:pt x="10459562" y="1979321"/>
                  <a:pt x="10459562" y="2146480"/>
                </a:cubicBezTo>
                <a:cubicBezTo>
                  <a:pt x="10459562" y="2220975"/>
                  <a:pt x="10475914" y="2289564"/>
                  <a:pt x="10508619" y="2352249"/>
                </a:cubicBezTo>
                <a:cubicBezTo>
                  <a:pt x="10541324" y="2414933"/>
                  <a:pt x="10586748" y="2464445"/>
                  <a:pt x="10644890" y="2500784"/>
                </a:cubicBezTo>
                <a:cubicBezTo>
                  <a:pt x="10690314" y="2528946"/>
                  <a:pt x="10743459" y="2550296"/>
                  <a:pt x="10804327" y="2564831"/>
                </a:cubicBezTo>
                <a:cubicBezTo>
                  <a:pt x="10865194" y="2579367"/>
                  <a:pt x="10953316" y="2591177"/>
                  <a:pt x="11068692" y="2600261"/>
                </a:cubicBezTo>
                <a:lnTo>
                  <a:pt x="11282637" y="2617977"/>
                </a:lnTo>
                <a:cubicBezTo>
                  <a:pt x="11396196" y="2627970"/>
                  <a:pt x="11474777" y="2640234"/>
                  <a:pt x="11518384" y="2654770"/>
                </a:cubicBezTo>
                <a:cubicBezTo>
                  <a:pt x="11583794" y="2676573"/>
                  <a:pt x="11616499" y="2715183"/>
                  <a:pt x="11616499" y="2770600"/>
                </a:cubicBezTo>
                <a:cubicBezTo>
                  <a:pt x="11616499" y="2839644"/>
                  <a:pt x="11569260" y="2889610"/>
                  <a:pt x="11474777" y="2920498"/>
                </a:cubicBezTo>
                <a:cubicBezTo>
                  <a:pt x="11398466" y="2945935"/>
                  <a:pt x="11312162" y="2958653"/>
                  <a:pt x="11215864" y="2958653"/>
                </a:cubicBezTo>
                <a:cubicBezTo>
                  <a:pt x="11106848" y="2958653"/>
                  <a:pt x="10996468" y="2943891"/>
                  <a:pt x="10884726" y="2914366"/>
                </a:cubicBezTo>
                <a:cubicBezTo>
                  <a:pt x="10772984" y="2884840"/>
                  <a:pt x="10694402" y="2850091"/>
                  <a:pt x="10648978" y="2810118"/>
                </a:cubicBezTo>
                <a:cubicBezTo>
                  <a:pt x="10630808" y="2793766"/>
                  <a:pt x="10621724" y="2773779"/>
                  <a:pt x="10621724" y="2750159"/>
                </a:cubicBezTo>
                <a:cubicBezTo>
                  <a:pt x="10621724" y="2748342"/>
                  <a:pt x="10621724" y="2744709"/>
                  <a:pt x="10621724" y="2739258"/>
                </a:cubicBezTo>
                <a:lnTo>
                  <a:pt x="10587656" y="2725631"/>
                </a:lnTo>
                <a:lnTo>
                  <a:pt x="10430945" y="3099012"/>
                </a:lnTo>
                <a:lnTo>
                  <a:pt x="10465012" y="3112639"/>
                </a:lnTo>
                <a:cubicBezTo>
                  <a:pt x="10480457" y="3090836"/>
                  <a:pt x="10497263" y="3079934"/>
                  <a:pt x="10515433" y="3079934"/>
                </a:cubicBezTo>
                <a:cubicBezTo>
                  <a:pt x="10525426" y="3079934"/>
                  <a:pt x="10537691" y="3083114"/>
                  <a:pt x="10552226" y="3089474"/>
                </a:cubicBezTo>
                <a:cubicBezTo>
                  <a:pt x="10766625" y="3186680"/>
                  <a:pt x="10988747" y="3235283"/>
                  <a:pt x="11218590" y="3235283"/>
                </a:cubicBezTo>
                <a:cubicBezTo>
                  <a:pt x="11446616" y="3235283"/>
                  <a:pt x="11627401" y="3192131"/>
                  <a:pt x="11760946" y="3105826"/>
                </a:cubicBezTo>
                <a:cubicBezTo>
                  <a:pt x="11900851" y="3015887"/>
                  <a:pt x="11970803" y="2893244"/>
                  <a:pt x="11970803" y="2737895"/>
                </a:cubicBezTo>
                <a:cubicBezTo>
                  <a:pt x="11970803" y="2652499"/>
                  <a:pt x="11948546" y="2575733"/>
                  <a:pt x="11904030" y="2507597"/>
                </a:cubicBezTo>
                <a:cubicBezTo>
                  <a:pt x="11868600" y="2453089"/>
                  <a:pt x="11823631" y="2409482"/>
                  <a:pt x="11769122" y="2376777"/>
                </a:cubicBezTo>
                <a:cubicBezTo>
                  <a:pt x="11671007" y="2318635"/>
                  <a:pt x="11527923" y="2282296"/>
                  <a:pt x="11339869" y="2267761"/>
                </a:cubicBezTo>
                <a:lnTo>
                  <a:pt x="11124563" y="2251408"/>
                </a:lnTo>
                <a:cubicBezTo>
                  <a:pt x="10989200" y="2240507"/>
                  <a:pt x="10897899" y="2225744"/>
                  <a:pt x="10850659" y="2207120"/>
                </a:cubicBezTo>
                <a:cubicBezTo>
                  <a:pt x="10803418" y="2188497"/>
                  <a:pt x="10779798" y="2156927"/>
                  <a:pt x="10779798" y="2112412"/>
                </a:cubicBezTo>
                <a:cubicBezTo>
                  <a:pt x="10779798" y="2045185"/>
                  <a:pt x="10828855" y="1993857"/>
                  <a:pt x="10926970" y="1958426"/>
                </a:cubicBezTo>
                <a:cubicBezTo>
                  <a:pt x="10995106" y="1933898"/>
                  <a:pt x="11073235" y="1921633"/>
                  <a:pt x="11161356" y="1921633"/>
                </a:cubicBezTo>
                <a:cubicBezTo>
                  <a:pt x="11264922" y="1921633"/>
                  <a:pt x="11367124" y="1936623"/>
                  <a:pt x="11467964" y="1966602"/>
                </a:cubicBezTo>
                <a:cubicBezTo>
                  <a:pt x="11568804" y="1996582"/>
                  <a:pt x="11645116" y="2034738"/>
                  <a:pt x="11696899" y="2081070"/>
                </a:cubicBezTo>
                <a:cubicBezTo>
                  <a:pt x="11715977" y="2098331"/>
                  <a:pt x="11725516" y="2121951"/>
                  <a:pt x="11725516" y="2151931"/>
                </a:cubicBezTo>
                <a:lnTo>
                  <a:pt x="11758221" y="2169646"/>
                </a:lnTo>
                <a:lnTo>
                  <a:pt x="11942186" y="1813979"/>
                </a:lnTo>
                <a:lnTo>
                  <a:pt x="11909481" y="1796264"/>
                </a:lnTo>
                <a:cubicBezTo>
                  <a:pt x="11886771" y="1816250"/>
                  <a:pt x="11868147" y="1826244"/>
                  <a:pt x="11853610" y="1826244"/>
                </a:cubicBezTo>
                <a:cubicBezTo>
                  <a:pt x="11839076" y="1826244"/>
                  <a:pt x="11813185" y="1817613"/>
                  <a:pt x="11775936" y="1800352"/>
                </a:cubicBezTo>
                <a:cubicBezTo>
                  <a:pt x="11650567" y="1742210"/>
                  <a:pt x="11542687" y="1701556"/>
                  <a:pt x="11452293" y="1678390"/>
                </a:cubicBezTo>
                <a:cubicBezTo>
                  <a:pt x="11361901" y="1655224"/>
                  <a:pt x="11264467" y="1643641"/>
                  <a:pt x="11159993" y="1643641"/>
                </a:cubicBezTo>
                <a:close/>
                <a:moveTo>
                  <a:pt x="7267185" y="1589133"/>
                </a:moveTo>
                <a:lnTo>
                  <a:pt x="7267185" y="2040189"/>
                </a:lnTo>
                <a:lnTo>
                  <a:pt x="7303978" y="2040189"/>
                </a:lnTo>
                <a:cubicBezTo>
                  <a:pt x="7313063" y="2007980"/>
                  <a:pt x="7325100" y="1985393"/>
                  <a:pt x="7340090" y="1972426"/>
                </a:cubicBezTo>
                <a:cubicBezTo>
                  <a:pt x="7355080" y="1959459"/>
                  <a:pt x="7377110" y="1952975"/>
                  <a:pt x="7406181" y="1952975"/>
                </a:cubicBezTo>
                <a:lnTo>
                  <a:pt x="7855875" y="1952975"/>
                </a:lnTo>
                <a:lnTo>
                  <a:pt x="7855875" y="3063582"/>
                </a:lnTo>
                <a:cubicBezTo>
                  <a:pt x="7855875" y="3091745"/>
                  <a:pt x="7849288" y="3113548"/>
                  <a:pt x="7836116" y="3128992"/>
                </a:cubicBezTo>
                <a:cubicBezTo>
                  <a:pt x="7822943" y="3144436"/>
                  <a:pt x="7800458" y="3156246"/>
                  <a:pt x="7768662" y="3164422"/>
                </a:cubicBezTo>
                <a:lnTo>
                  <a:pt x="7768662" y="3202578"/>
                </a:lnTo>
                <a:lnTo>
                  <a:pt x="8308294" y="3202578"/>
                </a:lnTo>
                <a:lnTo>
                  <a:pt x="8308294" y="3164422"/>
                </a:lnTo>
                <a:cubicBezTo>
                  <a:pt x="8275589" y="3154444"/>
                  <a:pt x="8252877" y="3141966"/>
                  <a:pt x="8240158" y="3126991"/>
                </a:cubicBezTo>
                <a:cubicBezTo>
                  <a:pt x="8227439" y="3112015"/>
                  <a:pt x="8221080" y="3090460"/>
                  <a:pt x="8221080" y="3062326"/>
                </a:cubicBezTo>
                <a:lnTo>
                  <a:pt x="8221080" y="1952975"/>
                </a:lnTo>
                <a:lnTo>
                  <a:pt x="8670774" y="1952975"/>
                </a:lnTo>
                <a:cubicBezTo>
                  <a:pt x="8699845" y="1952975"/>
                  <a:pt x="8721875" y="1959459"/>
                  <a:pt x="8736865" y="1972426"/>
                </a:cubicBezTo>
                <a:cubicBezTo>
                  <a:pt x="8751855" y="1985393"/>
                  <a:pt x="8763892" y="2007980"/>
                  <a:pt x="8772977" y="2040189"/>
                </a:cubicBezTo>
                <a:lnTo>
                  <a:pt x="8809770" y="2040189"/>
                </a:lnTo>
                <a:lnTo>
                  <a:pt x="8809770" y="1589133"/>
                </a:lnTo>
                <a:lnTo>
                  <a:pt x="8772977" y="1589133"/>
                </a:lnTo>
                <a:cubicBezTo>
                  <a:pt x="8763878" y="1621837"/>
                  <a:pt x="8751826" y="1644549"/>
                  <a:pt x="8736823" y="1657268"/>
                </a:cubicBezTo>
                <a:cubicBezTo>
                  <a:pt x="8721819" y="1669987"/>
                  <a:pt x="8699774" y="1676346"/>
                  <a:pt x="8670689" y="1676346"/>
                </a:cubicBezTo>
                <a:lnTo>
                  <a:pt x="7404904" y="1676346"/>
                </a:lnTo>
                <a:cubicBezTo>
                  <a:pt x="7375805" y="1676346"/>
                  <a:pt x="7353757" y="1669759"/>
                  <a:pt x="7338759" y="1656587"/>
                </a:cubicBezTo>
                <a:cubicBezTo>
                  <a:pt x="7323762" y="1643414"/>
                  <a:pt x="7312168" y="1620929"/>
                  <a:pt x="7303978" y="1589133"/>
                </a:cubicBezTo>
                <a:close/>
                <a:moveTo>
                  <a:pt x="102953" y="1342482"/>
                </a:moveTo>
                <a:lnTo>
                  <a:pt x="102953" y="1386089"/>
                </a:lnTo>
                <a:cubicBezTo>
                  <a:pt x="143863" y="1394265"/>
                  <a:pt x="175003" y="1410391"/>
                  <a:pt x="196373" y="1434465"/>
                </a:cubicBezTo>
                <a:cubicBezTo>
                  <a:pt x="217743" y="1458540"/>
                  <a:pt x="241608" y="1504645"/>
                  <a:pt x="267968" y="1572780"/>
                </a:cubicBezTo>
                <a:lnTo>
                  <a:pt x="801170" y="2945027"/>
                </a:lnTo>
                <a:cubicBezTo>
                  <a:pt x="826650" y="3012253"/>
                  <a:pt x="839390" y="3052680"/>
                  <a:pt x="839390" y="3066307"/>
                </a:cubicBezTo>
                <a:cubicBezTo>
                  <a:pt x="839390" y="3116274"/>
                  <a:pt x="808935" y="3147161"/>
                  <a:pt x="748025" y="3158971"/>
                </a:cubicBezTo>
                <a:lnTo>
                  <a:pt x="748025" y="3202578"/>
                </a:lnTo>
                <a:lnTo>
                  <a:pt x="1347020" y="3202578"/>
                </a:lnTo>
                <a:lnTo>
                  <a:pt x="1347020" y="3158971"/>
                </a:lnTo>
                <a:cubicBezTo>
                  <a:pt x="1279750" y="3141711"/>
                  <a:pt x="1246116" y="3112186"/>
                  <a:pt x="1246116" y="3070395"/>
                </a:cubicBezTo>
                <a:cubicBezTo>
                  <a:pt x="1246116" y="3055860"/>
                  <a:pt x="1258401" y="3021338"/>
                  <a:pt x="1282972" y="2966830"/>
                </a:cubicBezTo>
                <a:lnTo>
                  <a:pt x="1708222" y="1891867"/>
                </a:lnTo>
                <a:lnTo>
                  <a:pt x="2118823" y="2945027"/>
                </a:lnTo>
                <a:cubicBezTo>
                  <a:pt x="2147014" y="3009528"/>
                  <a:pt x="2161109" y="3050409"/>
                  <a:pt x="2161109" y="3067670"/>
                </a:cubicBezTo>
                <a:cubicBezTo>
                  <a:pt x="2161109" y="3118545"/>
                  <a:pt x="2129299" y="3148978"/>
                  <a:pt x="2065678" y="3158971"/>
                </a:cubicBezTo>
                <a:lnTo>
                  <a:pt x="2065678" y="3202578"/>
                </a:lnTo>
                <a:lnTo>
                  <a:pt x="2672509" y="3202578"/>
                </a:lnTo>
                <a:lnTo>
                  <a:pt x="2672509" y="3158971"/>
                </a:lnTo>
                <a:cubicBezTo>
                  <a:pt x="2607978" y="3148070"/>
                  <a:pt x="2575714" y="3120362"/>
                  <a:pt x="2575714" y="3075846"/>
                </a:cubicBezTo>
                <a:cubicBezTo>
                  <a:pt x="2575714" y="3054043"/>
                  <a:pt x="2588446" y="3010436"/>
                  <a:pt x="2613912" y="2945027"/>
                </a:cubicBezTo>
                <a:lnTo>
                  <a:pt x="3147114" y="1572780"/>
                </a:lnTo>
                <a:cubicBezTo>
                  <a:pt x="3175305" y="1501011"/>
                  <a:pt x="3198035" y="1455133"/>
                  <a:pt x="3215303" y="1435147"/>
                </a:cubicBezTo>
                <a:cubicBezTo>
                  <a:pt x="3232571" y="1415160"/>
                  <a:pt x="3263938" y="1398808"/>
                  <a:pt x="3309404" y="1386089"/>
                </a:cubicBezTo>
                <a:lnTo>
                  <a:pt x="3309404" y="1342482"/>
                </a:lnTo>
                <a:lnTo>
                  <a:pt x="2669719" y="1342482"/>
                </a:lnTo>
                <a:lnTo>
                  <a:pt x="2669719" y="1386089"/>
                </a:lnTo>
                <a:cubicBezTo>
                  <a:pt x="2735143" y="1398808"/>
                  <a:pt x="2767856" y="1425153"/>
                  <a:pt x="2767856" y="1465126"/>
                </a:cubicBezTo>
                <a:cubicBezTo>
                  <a:pt x="2767856" y="1488747"/>
                  <a:pt x="2758310" y="1524631"/>
                  <a:pt x="2739217" y="1572780"/>
                </a:cubicBezTo>
                <a:lnTo>
                  <a:pt x="2372542" y="2540771"/>
                </a:lnTo>
                <a:lnTo>
                  <a:pt x="1992837" y="1556428"/>
                </a:lnTo>
                <a:cubicBezTo>
                  <a:pt x="1977392" y="1516455"/>
                  <a:pt x="1969671" y="1489201"/>
                  <a:pt x="1969671" y="1474665"/>
                </a:cubicBezTo>
                <a:cubicBezTo>
                  <a:pt x="1969671" y="1431967"/>
                  <a:pt x="2000559" y="1402442"/>
                  <a:pt x="2062335" y="1386089"/>
                </a:cubicBezTo>
                <a:lnTo>
                  <a:pt x="2062335" y="1342482"/>
                </a:lnTo>
                <a:lnTo>
                  <a:pt x="1386347" y="1342482"/>
                </a:lnTo>
                <a:lnTo>
                  <a:pt x="1386347" y="1386089"/>
                </a:lnTo>
                <a:cubicBezTo>
                  <a:pt x="1447214" y="1397899"/>
                  <a:pt x="1477648" y="1424699"/>
                  <a:pt x="1477648" y="1466489"/>
                </a:cubicBezTo>
                <a:cubicBezTo>
                  <a:pt x="1477648" y="1480116"/>
                  <a:pt x="1469017" y="1508278"/>
                  <a:pt x="1451756" y="1550977"/>
                </a:cubicBezTo>
                <a:lnTo>
                  <a:pt x="1053442" y="2540771"/>
                </a:lnTo>
                <a:lnTo>
                  <a:pt x="685574" y="1556428"/>
                </a:lnTo>
                <a:cubicBezTo>
                  <a:pt x="671024" y="1517363"/>
                  <a:pt x="663750" y="1487384"/>
                  <a:pt x="663750" y="1466489"/>
                </a:cubicBezTo>
                <a:cubicBezTo>
                  <a:pt x="663750" y="1425608"/>
                  <a:pt x="692374" y="1398808"/>
                  <a:pt x="749622" y="1386089"/>
                </a:cubicBezTo>
                <a:lnTo>
                  <a:pt x="749622" y="1342482"/>
                </a:lnTo>
                <a:close/>
                <a:moveTo>
                  <a:pt x="0" y="0"/>
                </a:moveTo>
                <a:lnTo>
                  <a:pt x="12192000" y="0"/>
                </a:lnTo>
                <a:lnTo>
                  <a:pt x="12192000"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0"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36732509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ull sized breadboard – 830 points">
            <a:extLst>
              <a:ext uri="{FF2B5EF4-FFF2-40B4-BE49-F238E27FC236}">
                <a16:creationId xmlns:a16="http://schemas.microsoft.com/office/drawing/2014/main" id="{D9E58316-732C-184C-EB68-F507C1D7AA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E79DCA-3CCD-01E2-9BF8-AE22D44960A9}"/>
              </a:ext>
            </a:extLst>
          </p:cNvPr>
          <p:cNvSpPr txBox="1"/>
          <p:nvPr/>
        </p:nvSpPr>
        <p:spPr>
          <a:xfrm>
            <a:off x="0" y="0"/>
            <a:ext cx="12192000" cy="1938992"/>
          </a:xfrm>
          <a:prstGeom prst="rect">
            <a:avLst/>
          </a:prstGeom>
          <a:noFill/>
        </p:spPr>
        <p:txBody>
          <a:bodyPr wrap="square" rtlCol="0">
            <a:spAutoFit/>
          </a:bodyPr>
          <a:lstStyle/>
          <a:p>
            <a:pPr algn="r"/>
            <a:r>
              <a:rPr lang="en-US" sz="6000" dirty="0">
                <a:latin typeface="HGMaruGothicMPRO" panose="020B0400000000000000" pitchFamily="34" charset="-128"/>
                <a:ea typeface="HGMaruGothicMPRO" panose="020B0400000000000000" pitchFamily="34" charset="-128"/>
              </a:rPr>
              <a:t>IMPLEMENTATION OF BREADBOARD CICRUITS</a:t>
            </a:r>
          </a:p>
        </p:txBody>
      </p:sp>
      <p:pic>
        <p:nvPicPr>
          <p:cNvPr id="4" name="Picture 3">
            <a:extLst>
              <a:ext uri="{FF2B5EF4-FFF2-40B4-BE49-F238E27FC236}">
                <a16:creationId xmlns:a16="http://schemas.microsoft.com/office/drawing/2014/main" id="{B95ADD33-E73F-C395-DB66-A5C9E88E6EC5}"/>
              </a:ext>
            </a:extLst>
          </p:cNvPr>
          <p:cNvPicPr>
            <a:picLocks noChangeAspect="1"/>
          </p:cNvPicPr>
          <p:nvPr/>
        </p:nvPicPr>
        <p:blipFill>
          <a:blip r:embed="rId3"/>
          <a:stretch>
            <a:fillRect/>
          </a:stretch>
        </p:blipFill>
        <p:spPr>
          <a:xfrm>
            <a:off x="0" y="0"/>
            <a:ext cx="1976034" cy="6858000"/>
          </a:xfrm>
          <a:prstGeom prst="rect">
            <a:avLst/>
          </a:prstGeom>
        </p:spPr>
      </p:pic>
      <p:sp>
        <p:nvSpPr>
          <p:cNvPr id="5" name="TextBox 4">
            <a:extLst>
              <a:ext uri="{FF2B5EF4-FFF2-40B4-BE49-F238E27FC236}">
                <a16:creationId xmlns:a16="http://schemas.microsoft.com/office/drawing/2014/main" id="{060E8228-10F8-65D7-D6EB-3554BE4F5E26}"/>
              </a:ext>
            </a:extLst>
          </p:cNvPr>
          <p:cNvSpPr txBox="1"/>
          <p:nvPr/>
        </p:nvSpPr>
        <p:spPr>
          <a:xfrm>
            <a:off x="2639786" y="2873828"/>
            <a:ext cx="6912428" cy="3416320"/>
          </a:xfrm>
          <a:prstGeom prst="rect">
            <a:avLst/>
          </a:prstGeom>
          <a:noFill/>
        </p:spPr>
        <p:txBody>
          <a:bodyPr wrap="square" rtlCol="0">
            <a:spAutoFit/>
          </a:bodyPr>
          <a:lstStyle/>
          <a:p>
            <a:r>
              <a:rPr lang="en-US" sz="3600" dirty="0">
                <a:latin typeface="Dubai Light" panose="020B0303030403030204" pitchFamily="34" charset="-78"/>
                <a:cs typeface="Dubai Light" panose="020B0303030403030204" pitchFamily="34" charset="-78"/>
              </a:rPr>
              <a:t>The game is connected to a breadboard ECB8266 setup. When connected, the green light will light up when a player guesses correctly, and if wrong, the red light will light up.</a:t>
            </a:r>
          </a:p>
        </p:txBody>
      </p:sp>
    </p:spTree>
    <p:extLst>
      <p:ext uri="{BB962C8B-B14F-4D97-AF65-F5344CB8AC3E}">
        <p14:creationId xmlns:p14="http://schemas.microsoft.com/office/powerpoint/2010/main" val="35549158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5946C1-9C76-C3DA-2A9A-FA87C28E2F4F}"/>
              </a:ext>
            </a:extLst>
          </p:cNvPr>
          <p:cNvSpPr txBox="1"/>
          <p:nvPr/>
        </p:nvSpPr>
        <p:spPr>
          <a:xfrm>
            <a:off x="4235938" y="304801"/>
            <a:ext cx="3720123" cy="707886"/>
          </a:xfrm>
          <a:prstGeom prst="rect">
            <a:avLst/>
          </a:prstGeom>
          <a:noFill/>
        </p:spPr>
        <p:txBody>
          <a:bodyPr wrap="square" rtlCol="0">
            <a:spAutoFit/>
          </a:bodyPr>
          <a:lstStyle/>
          <a:p>
            <a:pPr algn="ctr"/>
            <a:r>
              <a:rPr lang="en-US" sz="4000" dirty="0">
                <a:latin typeface="Amasis MT Pro Black" panose="02040A04050005020304" pitchFamily="18" charset="0"/>
              </a:rPr>
              <a:t>CONCLUSION</a:t>
            </a:r>
          </a:p>
        </p:txBody>
      </p:sp>
      <p:sp>
        <p:nvSpPr>
          <p:cNvPr id="3" name="TextBox 2">
            <a:extLst>
              <a:ext uri="{FF2B5EF4-FFF2-40B4-BE49-F238E27FC236}">
                <a16:creationId xmlns:a16="http://schemas.microsoft.com/office/drawing/2014/main" id="{4442604C-5F51-049A-8349-B6ACCD519BB1}"/>
              </a:ext>
            </a:extLst>
          </p:cNvPr>
          <p:cNvSpPr txBox="1"/>
          <p:nvPr/>
        </p:nvSpPr>
        <p:spPr>
          <a:xfrm>
            <a:off x="4908061" y="2490281"/>
            <a:ext cx="6096000" cy="1877437"/>
          </a:xfrm>
          <a:prstGeom prst="rect">
            <a:avLst/>
          </a:prstGeom>
          <a:noFill/>
        </p:spPr>
        <p:txBody>
          <a:bodyPr wrap="square" rtlCol="0">
            <a:spAutoFit/>
          </a:bodyPr>
          <a:lstStyle/>
          <a:p>
            <a:r>
              <a:rPr lang="en-US" sz="4000" dirty="0">
                <a:latin typeface="Colonna MT" panose="04020805060202030203" pitchFamily="82" charset="0"/>
              </a:rPr>
              <a:t>Play our game TIMETRAVLR!</a:t>
            </a:r>
          </a:p>
          <a:p>
            <a:endParaRPr lang="en-US" dirty="0">
              <a:latin typeface="Colonna MT" panose="04020805060202030203" pitchFamily="82" charset="0"/>
            </a:endParaRPr>
          </a:p>
          <a:p>
            <a:r>
              <a:rPr lang="en-US" dirty="0">
                <a:latin typeface="Colonna MT" panose="04020805060202030203" pitchFamily="82" charset="0"/>
              </a:rPr>
              <a:t>(ChatGPT was used to help with some parts of this project)</a:t>
            </a:r>
          </a:p>
        </p:txBody>
      </p:sp>
    </p:spTree>
    <p:extLst>
      <p:ext uri="{BB962C8B-B14F-4D97-AF65-F5344CB8AC3E}">
        <p14:creationId xmlns:p14="http://schemas.microsoft.com/office/powerpoint/2010/main" val="20827335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Viking Age - WorldAtlas">
            <a:extLst>
              <a:ext uri="{FF2B5EF4-FFF2-40B4-BE49-F238E27FC236}">
                <a16:creationId xmlns:a16="http://schemas.microsoft.com/office/drawing/2014/main" id="{E1BCD1E8-F749-ECE8-DCFC-97612832D1F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D1F8B1-705F-EDA5-683C-49C3C4F5D39B}"/>
              </a:ext>
            </a:extLst>
          </p:cNvPr>
          <p:cNvSpPr txBox="1"/>
          <p:nvPr/>
        </p:nvSpPr>
        <p:spPr>
          <a:xfrm>
            <a:off x="0" y="382012"/>
            <a:ext cx="11214100" cy="2123658"/>
          </a:xfrm>
          <a:prstGeom prst="rect">
            <a:avLst/>
          </a:prstGeom>
          <a:noFill/>
        </p:spPr>
        <p:txBody>
          <a:bodyPr wrap="square" rtlCol="0">
            <a:spAutoFit/>
          </a:bodyPr>
          <a:lstStyle/>
          <a:p>
            <a:r>
              <a:rPr lang="en-US" sz="6600" dirty="0">
                <a:latin typeface="Chiller" panose="04020404031007020602" pitchFamily="82" charset="0"/>
              </a:rPr>
              <a:t>TIMETRAVLR is a game inspired by GeoGuessr, </a:t>
            </a:r>
          </a:p>
        </p:txBody>
      </p:sp>
      <p:sp>
        <p:nvSpPr>
          <p:cNvPr id="3" name="TextBox 2">
            <a:extLst>
              <a:ext uri="{FF2B5EF4-FFF2-40B4-BE49-F238E27FC236}">
                <a16:creationId xmlns:a16="http://schemas.microsoft.com/office/drawing/2014/main" id="{05E5DEF6-957B-B42D-D267-2DAF62BD78F5}"/>
              </a:ext>
            </a:extLst>
          </p:cNvPr>
          <p:cNvSpPr txBox="1"/>
          <p:nvPr/>
        </p:nvSpPr>
        <p:spPr>
          <a:xfrm>
            <a:off x="0" y="382012"/>
            <a:ext cx="11214100" cy="3139321"/>
          </a:xfrm>
          <a:prstGeom prst="rect">
            <a:avLst/>
          </a:prstGeom>
          <a:noFill/>
        </p:spPr>
        <p:txBody>
          <a:bodyPr wrap="square" rtlCol="0">
            <a:spAutoFit/>
          </a:bodyPr>
          <a:lstStyle/>
          <a:p>
            <a:r>
              <a:rPr lang="en-US" sz="6600" dirty="0">
                <a:latin typeface="Chiller" panose="04020404031007020602" pitchFamily="82" charset="0"/>
              </a:rPr>
              <a:t>TIMETRAVLR is a game inspired by GeoGuessr, but instead of guessing places on the globe based off images, </a:t>
            </a:r>
          </a:p>
        </p:txBody>
      </p:sp>
      <p:sp>
        <p:nvSpPr>
          <p:cNvPr id="4" name="TextBox 3">
            <a:extLst>
              <a:ext uri="{FF2B5EF4-FFF2-40B4-BE49-F238E27FC236}">
                <a16:creationId xmlns:a16="http://schemas.microsoft.com/office/drawing/2014/main" id="{7365C208-B540-A656-B85C-39C6CDE63783}"/>
              </a:ext>
            </a:extLst>
          </p:cNvPr>
          <p:cNvSpPr txBox="1"/>
          <p:nvPr/>
        </p:nvSpPr>
        <p:spPr>
          <a:xfrm>
            <a:off x="0" y="382012"/>
            <a:ext cx="11214100" cy="4154984"/>
          </a:xfrm>
          <a:prstGeom prst="rect">
            <a:avLst/>
          </a:prstGeom>
          <a:noFill/>
        </p:spPr>
        <p:txBody>
          <a:bodyPr wrap="square" rtlCol="0">
            <a:spAutoFit/>
          </a:bodyPr>
          <a:lstStyle/>
          <a:p>
            <a:r>
              <a:rPr lang="en-US" sz="6600" dirty="0">
                <a:latin typeface="Chiller" panose="04020404031007020602" pitchFamily="82" charset="0"/>
              </a:rPr>
              <a:t>TIMETRAVLR is a game inspired by GeoGuessr, but instead of guessing places on the globe based off images, you guess what period of history an image took place in. </a:t>
            </a:r>
          </a:p>
        </p:txBody>
      </p:sp>
      <p:sp>
        <p:nvSpPr>
          <p:cNvPr id="5" name="TextBox 4">
            <a:extLst>
              <a:ext uri="{FF2B5EF4-FFF2-40B4-BE49-F238E27FC236}">
                <a16:creationId xmlns:a16="http://schemas.microsoft.com/office/drawing/2014/main" id="{16806076-7757-6211-F3DE-84A4763F499D}"/>
              </a:ext>
            </a:extLst>
          </p:cNvPr>
          <p:cNvSpPr txBox="1"/>
          <p:nvPr/>
        </p:nvSpPr>
        <p:spPr>
          <a:xfrm>
            <a:off x="0" y="382012"/>
            <a:ext cx="11214100" cy="6186309"/>
          </a:xfrm>
          <a:prstGeom prst="rect">
            <a:avLst/>
          </a:prstGeom>
          <a:noFill/>
        </p:spPr>
        <p:txBody>
          <a:bodyPr wrap="square" rtlCol="0">
            <a:spAutoFit/>
          </a:bodyPr>
          <a:lstStyle/>
          <a:p>
            <a:r>
              <a:rPr lang="en-US" sz="6600" dirty="0">
                <a:latin typeface="Chiller" panose="04020404031007020602" pitchFamily="82" charset="0"/>
              </a:rPr>
              <a:t>TIMETRAVLR is a game inspired by GeoGuessr, but instead of guessing places on the globe based off images, you guess what period of history an image took place in. There are 13 periods of history to guess from, including the future.</a:t>
            </a:r>
          </a:p>
        </p:txBody>
      </p:sp>
    </p:spTree>
    <p:extLst>
      <p:ext uri="{BB962C8B-B14F-4D97-AF65-F5344CB8AC3E}">
        <p14:creationId xmlns:p14="http://schemas.microsoft.com/office/powerpoint/2010/main" val="2756343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78D49-6A01-F10C-DA6A-2CBE00812095}"/>
              </a:ext>
            </a:extLst>
          </p:cNvPr>
          <p:cNvSpPr txBox="1"/>
          <p:nvPr/>
        </p:nvSpPr>
        <p:spPr>
          <a:xfrm>
            <a:off x="0" y="0"/>
            <a:ext cx="12192000" cy="923330"/>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p:txBody>
      </p:sp>
    </p:spTree>
    <p:extLst>
      <p:ext uri="{BB962C8B-B14F-4D97-AF65-F5344CB8AC3E}">
        <p14:creationId xmlns:p14="http://schemas.microsoft.com/office/powerpoint/2010/main" val="28524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volcano-induced rainy period made Earth's climate dinosaur-friendly">
            <a:extLst>
              <a:ext uri="{FF2B5EF4-FFF2-40B4-BE49-F238E27FC236}">
                <a16:creationId xmlns:a16="http://schemas.microsoft.com/office/drawing/2014/main" id="{DFD9B166-9447-B423-65A2-CA8BEDA33AB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FA2EE5-67E8-259E-9E71-07D56174FC5C}"/>
              </a:ext>
            </a:extLst>
          </p:cNvPr>
          <p:cNvSpPr txBox="1"/>
          <p:nvPr/>
        </p:nvSpPr>
        <p:spPr>
          <a:xfrm>
            <a:off x="0" y="0"/>
            <a:ext cx="12192000" cy="1908215"/>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b="1" dirty="0">
                <a:latin typeface="MV Boli" panose="02000500030200090000" pitchFamily="2" charset="0"/>
                <a:cs typeface="MV Boli" panose="02000500030200090000" pitchFamily="2" charset="0"/>
              </a:rPr>
              <a:t>The Era of Dinosaurs</a:t>
            </a:r>
          </a:p>
        </p:txBody>
      </p:sp>
    </p:spTree>
    <p:extLst>
      <p:ext uri="{BB962C8B-B14F-4D97-AF65-F5344CB8AC3E}">
        <p14:creationId xmlns:p14="http://schemas.microsoft.com/office/powerpoint/2010/main" val="21454636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one Age - Wikipedia">
            <a:extLst>
              <a:ext uri="{FF2B5EF4-FFF2-40B4-BE49-F238E27FC236}">
                <a16:creationId xmlns:a16="http://schemas.microsoft.com/office/drawing/2014/main" id="{870D6716-5599-7CC9-32BA-A04E913461B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 b="156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819368-9895-CBB5-6D17-DC14274C4D80}"/>
              </a:ext>
            </a:extLst>
          </p:cNvPr>
          <p:cNvSpPr txBox="1"/>
          <p:nvPr/>
        </p:nvSpPr>
        <p:spPr>
          <a:xfrm>
            <a:off x="0" y="0"/>
            <a:ext cx="12192000" cy="240065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b="1" dirty="0">
                <a:latin typeface="MV Boli" panose="02000500030200090000" pitchFamily="2" charset="0"/>
                <a:cs typeface="MV Boli" panose="02000500030200090000" pitchFamily="2" charset="0"/>
              </a:rPr>
              <a:t>The Stone Age</a:t>
            </a:r>
          </a:p>
        </p:txBody>
      </p:sp>
    </p:spTree>
    <p:extLst>
      <p:ext uri="{BB962C8B-B14F-4D97-AF65-F5344CB8AC3E}">
        <p14:creationId xmlns:p14="http://schemas.microsoft.com/office/powerpoint/2010/main" val="18186893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are the Pyramids of Giza—and who built them?">
            <a:extLst>
              <a:ext uri="{FF2B5EF4-FFF2-40B4-BE49-F238E27FC236}">
                <a16:creationId xmlns:a16="http://schemas.microsoft.com/office/drawing/2014/main" id="{BCEE0D82-FE71-E479-A404-9EF41A62A94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6045"/>
          <a:stretch/>
        </p:blipFill>
        <p:spPr bwMode="auto">
          <a:xfrm>
            <a:off x="0" y="0"/>
            <a:ext cx="122529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702AA1-074E-8EFA-7AEC-297091C0A751}"/>
              </a:ext>
            </a:extLst>
          </p:cNvPr>
          <p:cNvSpPr txBox="1"/>
          <p:nvPr/>
        </p:nvSpPr>
        <p:spPr>
          <a:xfrm>
            <a:off x="0" y="0"/>
            <a:ext cx="12192000" cy="2893100"/>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b="1" dirty="0">
                <a:latin typeface="MV Boli" panose="02000500030200090000" pitchFamily="2" charset="0"/>
                <a:cs typeface="MV Boli" panose="02000500030200090000" pitchFamily="2" charset="0"/>
              </a:rPr>
              <a:t>Ancient Egypt</a:t>
            </a:r>
          </a:p>
        </p:txBody>
      </p:sp>
    </p:spTree>
    <p:extLst>
      <p:ext uri="{BB962C8B-B14F-4D97-AF65-F5344CB8AC3E}">
        <p14:creationId xmlns:p14="http://schemas.microsoft.com/office/powerpoint/2010/main" val="7683143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kings - History, Origins &amp; Tactics | HISTORY">
            <a:extLst>
              <a:ext uri="{FF2B5EF4-FFF2-40B4-BE49-F238E27FC236}">
                <a16:creationId xmlns:a16="http://schemas.microsoft.com/office/drawing/2014/main" id="{18B970CD-D0B6-54AA-DD77-7E5015CFAD90}"/>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3EB3EA-C53F-DAA7-EB8E-C01A9134A8B5}"/>
              </a:ext>
            </a:extLst>
          </p:cNvPr>
          <p:cNvSpPr txBox="1"/>
          <p:nvPr/>
        </p:nvSpPr>
        <p:spPr>
          <a:xfrm>
            <a:off x="0" y="0"/>
            <a:ext cx="12192000" cy="3385542"/>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b="1" dirty="0">
                <a:latin typeface="MV Boli" panose="02000500030200090000" pitchFamily="2" charset="0"/>
                <a:cs typeface="MV Boli" panose="02000500030200090000" pitchFamily="2" charset="0"/>
              </a:rPr>
              <a:t>The Viking Era</a:t>
            </a:r>
          </a:p>
        </p:txBody>
      </p:sp>
    </p:spTree>
    <p:extLst>
      <p:ext uri="{BB962C8B-B14F-4D97-AF65-F5344CB8AC3E}">
        <p14:creationId xmlns:p14="http://schemas.microsoft.com/office/powerpoint/2010/main" val="18416356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naissance Period: Timeline, Art &amp; Facts | HISTORY">
            <a:extLst>
              <a:ext uri="{FF2B5EF4-FFF2-40B4-BE49-F238E27FC236}">
                <a16:creationId xmlns:a16="http://schemas.microsoft.com/office/drawing/2014/main" id="{9DD29AA3-4A9C-4B99-338F-9AB1AFBCDBB4}"/>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9842D8-D1D8-678E-ED37-60A65AD2F004}"/>
              </a:ext>
            </a:extLst>
          </p:cNvPr>
          <p:cNvSpPr txBox="1"/>
          <p:nvPr/>
        </p:nvSpPr>
        <p:spPr>
          <a:xfrm>
            <a:off x="0" y="0"/>
            <a:ext cx="12192000" cy="3877985"/>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b="1" dirty="0">
                <a:latin typeface="MV Boli" panose="02000500030200090000" pitchFamily="2" charset="0"/>
                <a:cs typeface="MV Boli" panose="02000500030200090000" pitchFamily="2" charset="0"/>
              </a:rPr>
              <a:t>The Renaissance</a:t>
            </a:r>
          </a:p>
        </p:txBody>
      </p:sp>
    </p:spTree>
    <p:extLst>
      <p:ext uri="{BB962C8B-B14F-4D97-AF65-F5344CB8AC3E}">
        <p14:creationId xmlns:p14="http://schemas.microsoft.com/office/powerpoint/2010/main" val="780249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811</Words>
  <Application>Microsoft Office PowerPoint</Application>
  <PresentationFormat>Widescreen</PresentationFormat>
  <Paragraphs>120</Paragraphs>
  <Slides>21</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21</vt:i4>
      </vt:variant>
    </vt:vector>
  </HeadingPairs>
  <TitlesOfParts>
    <vt:vector size="39" baseType="lpstr">
      <vt:lpstr>HGMaruGothicMPRO</vt:lpstr>
      <vt:lpstr>Abadi Extra Light</vt:lpstr>
      <vt:lpstr>Agency FB</vt:lpstr>
      <vt:lpstr>Algerian</vt:lpstr>
      <vt:lpstr>Amasis MT Pro Black</vt:lpstr>
      <vt:lpstr>Arial</vt:lpstr>
      <vt:lpstr>Calibri</vt:lpstr>
      <vt:lpstr>Calibri Light</vt:lpstr>
      <vt:lpstr>Chiller</vt:lpstr>
      <vt:lpstr>Colonna MT</vt:lpstr>
      <vt:lpstr>Copperplate Gothic Bold</vt:lpstr>
      <vt:lpstr>Dubai Light</vt:lpstr>
      <vt:lpstr>Freestyle Script</vt:lpstr>
      <vt:lpstr>Imprint MT Shadow</vt:lpstr>
      <vt:lpstr>MV Boli</vt:lpstr>
      <vt:lpstr>Trade Gothic Inline</vt:lpstr>
      <vt:lpstr>Wide Latin</vt:lpstr>
      <vt:lpstr>Office Theme</vt:lpstr>
      <vt:lpstr>TIMETRAVlR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TIMETRAVlR</dc:title>
  <dc:creator>Rehan Hussain</dc:creator>
  <cp:lastModifiedBy>Rehan Hussain</cp:lastModifiedBy>
  <cp:revision>3</cp:revision>
  <dcterms:created xsi:type="dcterms:W3CDTF">2024-01-28T00:06:53Z</dcterms:created>
  <dcterms:modified xsi:type="dcterms:W3CDTF">2024-01-28T02:25:45Z</dcterms:modified>
</cp:coreProperties>
</file>